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Default Extension="gif" ContentType="image/gif"/>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7" r:id="rId1"/>
  </p:sldMasterIdLst>
  <p:notesMasterIdLst>
    <p:notesMasterId r:id="rId15"/>
  </p:notesMasterIdLst>
  <p:sldIdLst>
    <p:sldId id="310" r:id="rId2"/>
    <p:sldId id="311" r:id="rId3"/>
    <p:sldId id="312" r:id="rId4"/>
    <p:sldId id="287" r:id="rId5"/>
    <p:sldId id="293" r:id="rId6"/>
    <p:sldId id="295" r:id="rId7"/>
    <p:sldId id="306" r:id="rId8"/>
    <p:sldId id="296" r:id="rId9"/>
    <p:sldId id="298" r:id="rId10"/>
    <p:sldId id="300" r:id="rId11"/>
    <p:sldId id="301" r:id="rId12"/>
    <p:sldId id="302" r:id="rId13"/>
    <p:sldId id="258"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8070" autoAdjust="0"/>
    <p:restoredTop sz="94660"/>
  </p:normalViewPr>
  <p:slideViewPr>
    <p:cSldViewPr snapToGrid="0">
      <p:cViewPr varScale="1">
        <p:scale>
          <a:sx n="67" d="100"/>
          <a:sy n="67" d="100"/>
        </p:scale>
        <p:origin x="-750" y="-102"/>
      </p:cViewPr>
      <p:guideLst>
        <p:guide orient="horz" pos="216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ECFC87-069B-4F90-8242-387C20847EA9}" type="datetimeFigureOut">
              <a:rPr lang="en-US" smtClean="0"/>
              <a:pPr/>
              <a:t>7/20/2015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7A4A68-5E15-4020-B67F-1BF9E195776B}" type="slidenum">
              <a:rPr lang="en-US" smtClean="0"/>
              <a:pPr/>
              <a:t>‹#›</a:t>
            </a:fld>
            <a:endParaRPr lang="en-US"/>
          </a:p>
        </p:txBody>
      </p:sp>
    </p:spTree>
    <p:extLst>
      <p:ext uri="{BB962C8B-B14F-4D97-AF65-F5344CB8AC3E}">
        <p14:creationId xmlns:p14="http://schemas.microsoft.com/office/powerpoint/2010/main" xmlns="" val="997788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85000" lnSpcReduction="20000"/>
          </a:bodyPr>
          <a:lstStyle/>
          <a:p>
            <a:r>
              <a:rPr lang="en-US" sz="1400" b="1" dirty="0" smtClean="0"/>
              <a:t>Quote in perspective </a:t>
            </a:r>
          </a:p>
          <a:p>
            <a:r>
              <a:rPr lang="en-US" sz="1400" dirty="0" smtClean="0"/>
              <a:t>(Basic)</a:t>
            </a:r>
          </a:p>
          <a:p>
            <a:endParaRPr lang="en-US" sz="1200" dirty="0" smtClean="0"/>
          </a:p>
          <a:p>
            <a:endParaRPr lang="en-US" sz="1200" dirty="0" smtClean="0"/>
          </a:p>
          <a:p>
            <a:r>
              <a:rPr lang="en-US" sz="1200" dirty="0" smtClean="0"/>
              <a:t>To</a:t>
            </a:r>
            <a:r>
              <a:rPr lang="en-US" sz="1200" baseline="0" dirty="0" smtClean="0"/>
              <a:t> reproduce the effects on this slide, do the following:</a:t>
            </a:r>
            <a:endParaRPr lang="en-US" sz="1200" dirty="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dirty="0" smtClean="0"/>
              <a:t>On the </a:t>
            </a:r>
            <a:r>
              <a:rPr lang="en-US" sz="1200" b="1" i="0" dirty="0" smtClean="0"/>
              <a:t>Home</a:t>
            </a:r>
            <a:r>
              <a:rPr lang="en-US" sz="1200" i="0" dirty="0" smtClean="0"/>
              <a:t> tab, in the</a:t>
            </a:r>
            <a:r>
              <a:rPr lang="en-US" sz="1200" i="0" baseline="0" dirty="0" smtClean="0"/>
              <a:t> </a:t>
            </a:r>
            <a:r>
              <a:rPr lang="en-US" sz="1200" b="1" i="0" baseline="0" dirty="0" smtClean="0"/>
              <a:t>Slides</a:t>
            </a:r>
            <a:r>
              <a:rPr lang="en-US" sz="1200" i="0" baseline="0" dirty="0" smtClean="0"/>
              <a:t> group, click </a:t>
            </a:r>
            <a:r>
              <a:rPr lang="en-US" sz="1200" b="1" i="0" baseline="0" dirty="0" smtClean="0"/>
              <a:t>Layout</a:t>
            </a:r>
            <a:r>
              <a:rPr lang="en-US" sz="1200" i="0" baseline="0" dirty="0" smtClean="0"/>
              <a:t>, and then click </a:t>
            </a:r>
            <a:r>
              <a:rPr lang="en-US" sz="1200" b="1" i="0" baseline="0" dirty="0" smtClean="0"/>
              <a:t>Blank</a:t>
            </a:r>
            <a:r>
              <a:rPr lang="en-US" sz="1200" i="0" baseline="0" dirty="0" smtClean="0"/>
              <a:t>.</a:t>
            </a:r>
            <a:endParaRPr lang="en-US" sz="1200" i="0" dirty="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dirty="0" smtClean="0"/>
              <a:t>On</a:t>
            </a:r>
            <a:r>
              <a:rPr lang="en-US" sz="1200" i="0" baseline="0" dirty="0" smtClean="0"/>
              <a:t> the </a:t>
            </a:r>
            <a:r>
              <a:rPr lang="en-US" sz="1200" b="1" i="0" baseline="0" dirty="0" smtClean="0"/>
              <a:t>Insert</a:t>
            </a:r>
            <a:r>
              <a:rPr lang="en-US" sz="1200" i="0" baseline="0" dirty="0" smtClean="0"/>
              <a:t> tab, in the </a:t>
            </a:r>
            <a:r>
              <a:rPr lang="en-US" sz="1200" b="1" i="0" baseline="0" dirty="0" smtClean="0"/>
              <a:t>Text</a:t>
            </a:r>
            <a:r>
              <a:rPr lang="en-US" sz="1200" i="0" baseline="0" dirty="0" smtClean="0"/>
              <a:t> group, click </a:t>
            </a:r>
            <a:r>
              <a:rPr lang="en-US" sz="1200" b="1" i="0" baseline="0" dirty="0" smtClean="0"/>
              <a:t>Text Box</a:t>
            </a:r>
            <a:r>
              <a:rPr lang="en-US" sz="1200" i="0" baseline="0" dirty="0" smtClean="0"/>
              <a:t>, and then on the slide, drag to draw the text box.</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Enter text in the text box, select the text, and then o</a:t>
            </a:r>
            <a:r>
              <a:rPr lang="en-US" sz="1200" i="0" dirty="0" smtClean="0"/>
              <a:t>n the </a:t>
            </a:r>
            <a:r>
              <a:rPr lang="en-US" sz="1200" b="1" i="0" dirty="0" smtClean="0"/>
              <a:t>Home</a:t>
            </a:r>
            <a:r>
              <a:rPr lang="en-US" sz="1200" i="0" baseline="0" dirty="0" smtClean="0"/>
              <a:t> tab, in the </a:t>
            </a:r>
            <a:r>
              <a:rPr lang="en-US" sz="1200" b="1" i="0" baseline="0" dirty="0" smtClean="0"/>
              <a:t>Font</a:t>
            </a:r>
            <a:r>
              <a:rPr lang="en-US" sz="1200" i="0" baseline="0" dirty="0" smtClean="0"/>
              <a:t> group, select </a:t>
            </a:r>
            <a:r>
              <a:rPr lang="en-US" sz="1200" b="1" dirty="0" smtClean="0"/>
              <a:t>Georgia</a:t>
            </a:r>
            <a:r>
              <a:rPr lang="en-US" sz="1200" b="1" i="0" baseline="0" dirty="0" smtClean="0"/>
              <a:t> </a:t>
            </a:r>
            <a:r>
              <a:rPr lang="en-US" sz="1200" i="0" baseline="0" dirty="0" smtClean="0"/>
              <a:t>from the </a:t>
            </a:r>
            <a:r>
              <a:rPr lang="en-US" sz="1200" b="1" i="0" baseline="0" dirty="0" smtClean="0"/>
              <a:t>Font</a:t>
            </a:r>
            <a:r>
              <a:rPr lang="en-US" sz="1200" i="0" baseline="0" dirty="0" smtClean="0"/>
              <a:t> list, enter </a:t>
            </a:r>
            <a:r>
              <a:rPr lang="en-US" sz="1200" b="1" i="0" baseline="0" dirty="0" smtClean="0"/>
              <a:t>27</a:t>
            </a:r>
            <a:r>
              <a:rPr lang="en-US" sz="1200" i="0" baseline="0" dirty="0" smtClean="0"/>
              <a:t> in the </a:t>
            </a:r>
            <a:r>
              <a:rPr lang="en-US" sz="1200" b="1" i="0" baseline="0" dirty="0" smtClean="0"/>
              <a:t>Font Size </a:t>
            </a:r>
            <a:r>
              <a:rPr lang="en-US" sz="1200" b="0" i="0" baseline="0" dirty="0" smtClean="0"/>
              <a:t>box, and then click </a:t>
            </a:r>
            <a:r>
              <a:rPr lang="en-US" sz="1200" b="1" i="0" baseline="0" dirty="0" smtClean="0"/>
              <a:t>Italic</a:t>
            </a:r>
            <a:r>
              <a:rPr lang="en-US" sz="1200" i="0" baseline="0" dirty="0" smtClean="0"/>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On the </a:t>
            </a:r>
            <a:r>
              <a:rPr lang="en-US" sz="1200" b="1" i="0" baseline="0" dirty="0" smtClean="0"/>
              <a:t>Home</a:t>
            </a:r>
            <a:r>
              <a:rPr lang="en-US" sz="1200" i="0" baseline="0" dirty="0" smtClean="0"/>
              <a:t> tab, in the </a:t>
            </a:r>
            <a:r>
              <a:rPr lang="en-US" sz="1200" b="1" i="0" baseline="0" dirty="0" smtClean="0"/>
              <a:t>Paragraph</a:t>
            </a:r>
            <a:r>
              <a:rPr lang="en-US" sz="1200" i="0" baseline="0" dirty="0" smtClean="0"/>
              <a:t> group, click </a:t>
            </a:r>
            <a:r>
              <a:rPr lang="en-US" sz="1200" b="1" i="0" baseline="0" dirty="0" smtClean="0"/>
              <a:t>Align Text Left</a:t>
            </a:r>
            <a:r>
              <a:rPr lang="en-US" sz="1200" i="0" baseline="0" dirty="0" smtClean="0"/>
              <a:t> to align the text left in the text box.</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Select the text box. Under </a:t>
            </a:r>
            <a:r>
              <a:rPr lang="en-US" sz="1200" b="1" i="0" baseline="0" dirty="0" smtClean="0"/>
              <a:t>Drawing Tools</a:t>
            </a:r>
            <a:r>
              <a:rPr lang="en-US" sz="1200" i="0" baseline="0" dirty="0" smtClean="0"/>
              <a:t>, on the </a:t>
            </a:r>
            <a:r>
              <a:rPr lang="en-US" sz="1200" b="1" i="0" baseline="0" dirty="0" smtClean="0"/>
              <a:t>Format</a:t>
            </a:r>
            <a:r>
              <a:rPr lang="en-US" sz="1200" i="0" baseline="0" dirty="0" smtClean="0"/>
              <a:t> tab, in the </a:t>
            </a:r>
            <a:r>
              <a:rPr lang="en-US" sz="1200" b="1" i="0" baseline="0" dirty="0" smtClean="0"/>
              <a:t>WordArt Styles</a:t>
            </a:r>
            <a:r>
              <a:rPr lang="en-US" sz="1200" i="0" baseline="0" dirty="0" smtClean="0"/>
              <a:t> group, click the arrow next to </a:t>
            </a:r>
            <a:r>
              <a:rPr lang="en-US" sz="1200" b="1" i="0" baseline="0" dirty="0" smtClean="0"/>
              <a:t>Text Fill</a:t>
            </a:r>
            <a:r>
              <a:rPr lang="en-US" sz="1200" i="0" baseline="0" dirty="0" smtClean="0"/>
              <a:t>, and then under </a:t>
            </a:r>
            <a:r>
              <a:rPr lang="en-US" sz="1200" b="1" i="0" baseline="0" dirty="0" smtClean="0"/>
              <a:t>Theme Colors</a:t>
            </a:r>
            <a:r>
              <a:rPr lang="en-US" sz="1200" i="0" baseline="0" dirty="0" smtClean="0"/>
              <a:t> click </a:t>
            </a:r>
            <a:r>
              <a:rPr lang="en-US" sz="1200" b="1" dirty="0" smtClean="0"/>
              <a:t>White, Background 1 </a:t>
            </a:r>
            <a:r>
              <a:rPr lang="en-US" sz="1200" baseline="0" dirty="0" smtClean="0"/>
              <a:t>(first row, first option from the left).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Under </a:t>
            </a:r>
            <a:r>
              <a:rPr lang="en-US" sz="1200" b="1" i="0" baseline="0" dirty="0" smtClean="0"/>
              <a:t>Drawing Tools</a:t>
            </a:r>
            <a:r>
              <a:rPr lang="en-US" sz="1200" i="0" baseline="0" dirty="0" smtClean="0"/>
              <a:t>, on the </a:t>
            </a:r>
            <a:r>
              <a:rPr lang="en-US" sz="1200" b="1" i="0" baseline="0" dirty="0" smtClean="0"/>
              <a:t>Format</a:t>
            </a:r>
            <a:r>
              <a:rPr lang="en-US" sz="1200" i="0" baseline="0" dirty="0" smtClean="0"/>
              <a:t> tab, in the </a:t>
            </a:r>
            <a:r>
              <a:rPr lang="en-US" sz="1200" b="1" i="0" baseline="0" dirty="0" smtClean="0"/>
              <a:t>WordArt Styles</a:t>
            </a:r>
            <a:r>
              <a:rPr lang="en-US" sz="1200" i="0" baseline="0" dirty="0" smtClean="0"/>
              <a:t> group, click </a:t>
            </a:r>
            <a:r>
              <a:rPr lang="en-US" sz="1200" b="1" dirty="0" smtClean="0"/>
              <a:t>Text Effects</a:t>
            </a:r>
            <a:r>
              <a:rPr lang="en-US" sz="1200" dirty="0" smtClean="0"/>
              <a:t>, point to </a:t>
            </a:r>
            <a:r>
              <a:rPr lang="en-US" sz="1200" b="1" dirty="0" smtClean="0"/>
              <a:t>3-D Rotation</a:t>
            </a:r>
            <a:r>
              <a:rPr lang="en-US" sz="1200" dirty="0" smtClean="0"/>
              <a:t>, and then under </a:t>
            </a:r>
            <a:r>
              <a:rPr lang="en-US" sz="1200" b="1" dirty="0" smtClean="0"/>
              <a:t>Perspective</a:t>
            </a:r>
            <a:r>
              <a:rPr lang="en-US" sz="1200" dirty="0" smtClean="0"/>
              <a:t>, click </a:t>
            </a:r>
            <a:r>
              <a:rPr lang="en-US" sz="1200" b="1" dirty="0" smtClean="0"/>
              <a:t>Perspective Relaxed Moderately </a:t>
            </a:r>
            <a:r>
              <a:rPr lang="en-US" sz="1200" dirty="0" smtClean="0"/>
              <a:t>(second row, second option from the left).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Under </a:t>
            </a:r>
            <a:r>
              <a:rPr lang="en-US" sz="1200" b="1" i="0" baseline="0" dirty="0" smtClean="0"/>
              <a:t>Drawing Tools</a:t>
            </a:r>
            <a:r>
              <a:rPr lang="en-US" sz="1200" i="0" baseline="0" dirty="0" smtClean="0"/>
              <a:t>, on the </a:t>
            </a:r>
            <a:r>
              <a:rPr lang="en-US" sz="1200" b="1" i="0" baseline="0" dirty="0" smtClean="0"/>
              <a:t>Format</a:t>
            </a:r>
            <a:r>
              <a:rPr lang="en-US" sz="1200" i="0" baseline="0" dirty="0" smtClean="0"/>
              <a:t> tab, in the </a:t>
            </a:r>
            <a:r>
              <a:rPr lang="en-US" sz="1200" b="1" i="0" baseline="0" dirty="0" smtClean="0"/>
              <a:t>WordArt Styles</a:t>
            </a:r>
            <a:r>
              <a:rPr lang="en-US" sz="1200" i="0" baseline="0" dirty="0" smtClean="0"/>
              <a:t> group, click </a:t>
            </a:r>
            <a:r>
              <a:rPr lang="en-US" sz="1200" b="1" dirty="0" smtClean="0"/>
              <a:t>Text Effects</a:t>
            </a:r>
            <a:r>
              <a:rPr lang="en-US" sz="1200" dirty="0" smtClean="0"/>
              <a:t>, point to </a:t>
            </a:r>
            <a:r>
              <a:rPr lang="en-US" sz="1200" b="1" dirty="0" smtClean="0"/>
              <a:t>3-D Rotation</a:t>
            </a:r>
            <a:r>
              <a:rPr lang="en-US" sz="1200" dirty="0" smtClean="0"/>
              <a:t>, and then click </a:t>
            </a:r>
            <a:r>
              <a:rPr lang="en-US" sz="1200" b="1" dirty="0" smtClean="0"/>
              <a:t>3-D Rotation</a:t>
            </a:r>
            <a:r>
              <a:rPr lang="en-US" sz="1200" b="1" baseline="0" dirty="0" smtClean="0"/>
              <a:t> Options</a:t>
            </a:r>
            <a:r>
              <a:rPr lang="en-US" sz="1200" baseline="0" dirty="0" smtClean="0"/>
              <a:t>.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In the </a:t>
            </a:r>
            <a:r>
              <a:rPr lang="en-US" sz="1200" b="1" dirty="0" smtClean="0"/>
              <a:t>Format Text Effects</a:t>
            </a:r>
            <a:r>
              <a:rPr lang="en-US" sz="1200" dirty="0" smtClean="0"/>
              <a:t> dialog box, click </a:t>
            </a:r>
            <a:r>
              <a:rPr lang="en-US" sz="1200" b="1" dirty="0" smtClean="0"/>
              <a:t>3-D Rotation </a:t>
            </a:r>
            <a:r>
              <a:rPr lang="en-US" sz="1200" dirty="0" smtClean="0"/>
              <a:t>in the left pane, and then do</a:t>
            </a:r>
            <a:r>
              <a:rPr lang="en-US" sz="1200" baseline="0" dirty="0" smtClean="0"/>
              <a:t> the following in the right pane:</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In the </a:t>
            </a:r>
            <a:r>
              <a:rPr lang="en-US" sz="1200" b="1" baseline="0" dirty="0" smtClean="0"/>
              <a:t>Y</a:t>
            </a:r>
            <a:r>
              <a:rPr lang="en-US" sz="1200" baseline="0" dirty="0" smtClean="0"/>
              <a:t> box, enter </a:t>
            </a:r>
            <a:r>
              <a:rPr lang="en-US" sz="1200" b="1" dirty="0" smtClean="0"/>
              <a:t>324.8°</a:t>
            </a:r>
            <a:r>
              <a:rPr lang="en-US" sz="1200" dirty="0" smtClean="0"/>
              <a:t>.</a:t>
            </a:r>
            <a:endParaRPr lang="en-US" sz="1200" baseline="0" dirty="0" smtClean="0"/>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In the </a:t>
            </a:r>
            <a:r>
              <a:rPr lang="en-US" sz="1200" b="1" baseline="0" dirty="0" smtClean="0"/>
              <a:t>Perspective</a:t>
            </a:r>
            <a:r>
              <a:rPr lang="en-US" sz="1200" baseline="0" dirty="0" smtClean="0"/>
              <a:t> box, enter </a:t>
            </a:r>
            <a:r>
              <a:rPr lang="en-US" sz="1200" b="1" dirty="0" smtClean="0"/>
              <a:t>80°</a:t>
            </a:r>
            <a:r>
              <a:rPr lang="en-US" sz="1200" dirty="0" smtClean="0"/>
              <a:t>.</a:t>
            </a:r>
            <a:endParaRPr lang="en-US" sz="1200" baseline="0" dirty="0" smtClean="0"/>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1200" dirty="0" smtClean="0"/>
          </a:p>
          <a:p>
            <a:endParaRPr lang="en-US" sz="1200" dirty="0" smtClean="0"/>
          </a:p>
          <a:p>
            <a:r>
              <a:rPr lang="en-US" sz="1200" dirty="0" smtClean="0"/>
              <a:t>To</a:t>
            </a:r>
            <a:r>
              <a:rPr lang="en-US" sz="1200" baseline="0" dirty="0" smtClean="0"/>
              <a:t> reproduce the background on this slide, do the following:</a:t>
            </a:r>
            <a:endParaRPr lang="en-US" sz="1200" dirty="0" smtClean="0"/>
          </a:p>
          <a:p>
            <a:pPr marL="228600" marR="0" indent="-228600" algn="l" defTabSz="914400" rtl="0" eaLnBrk="1" fontAlgn="auto" latinLnBrk="0" hangingPunct="1">
              <a:lnSpc>
                <a:spcPct val="90000"/>
              </a:lnSpc>
              <a:spcBef>
                <a:spcPts val="0"/>
              </a:spcBef>
              <a:spcAft>
                <a:spcPts val="600"/>
              </a:spcAft>
              <a:buClrTx/>
              <a:buSzTx/>
              <a:buFont typeface="+mj-lt"/>
              <a:buAutoNum type="arabicPeriod"/>
              <a:tabLst/>
              <a:defRPr/>
            </a:pPr>
            <a:r>
              <a:rPr lang="en-US" sz="1200" kern="1200" dirty="0" smtClean="0">
                <a:solidFill>
                  <a:schemeClr val="tx1"/>
                </a:solidFill>
                <a:latin typeface="+mn-lt"/>
                <a:ea typeface="+mn-ea"/>
                <a:cs typeface="+mn-cs"/>
              </a:rPr>
              <a:t>Right-click the slide background</a:t>
            </a:r>
            <a:r>
              <a:rPr lang="en-US" sz="1200" kern="1200" baseline="0" dirty="0" smtClean="0">
                <a:solidFill>
                  <a:schemeClr val="tx1"/>
                </a:solidFill>
                <a:latin typeface="+mn-lt"/>
                <a:ea typeface="+mn-ea"/>
                <a:cs typeface="+mn-cs"/>
              </a:rPr>
              <a:t> area</a:t>
            </a:r>
            <a:r>
              <a:rPr lang="en-US" sz="1200" kern="1200" dirty="0" smtClean="0">
                <a:solidFill>
                  <a:schemeClr val="tx1"/>
                </a:solidFill>
                <a:latin typeface="+mn-lt"/>
                <a:ea typeface="+mn-ea"/>
                <a:cs typeface="+mn-cs"/>
              </a:rPr>
              <a:t>, and</a:t>
            </a:r>
            <a:r>
              <a:rPr lang="en-US" sz="1200" kern="1200" baseline="0" dirty="0" smtClean="0">
                <a:solidFill>
                  <a:schemeClr val="tx1"/>
                </a:solidFill>
                <a:latin typeface="+mn-lt"/>
                <a:ea typeface="+mn-ea"/>
                <a:cs typeface="+mn-cs"/>
              </a:rPr>
              <a:t> then click</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Format Background</a:t>
            </a:r>
            <a:r>
              <a:rPr lang="en-US" sz="1200" b="0" kern="1200" dirty="0" smtClean="0">
                <a:solidFill>
                  <a:schemeClr val="tx1"/>
                </a:solidFill>
                <a:latin typeface="+mn-lt"/>
                <a:ea typeface="+mn-ea"/>
                <a:cs typeface="+mn-cs"/>
              </a:rPr>
              <a:t>.</a:t>
            </a:r>
            <a:r>
              <a:rPr lang="en-US" sz="1200" b="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Format Background </a:t>
            </a:r>
            <a:r>
              <a:rPr lang="en-US" sz="1200" kern="1200" dirty="0" smtClean="0">
                <a:solidFill>
                  <a:schemeClr val="tx1"/>
                </a:solidFill>
                <a:latin typeface="+mn-lt"/>
                <a:ea typeface="+mn-ea"/>
                <a:cs typeface="+mn-cs"/>
              </a:rPr>
              <a:t>dialog box,</a:t>
            </a:r>
            <a:r>
              <a:rPr lang="en-US" sz="1200" kern="1200" baseline="0" dirty="0" smtClean="0">
                <a:solidFill>
                  <a:schemeClr val="tx1"/>
                </a:solidFill>
                <a:latin typeface="+mn-lt"/>
                <a:ea typeface="+mn-ea"/>
                <a:cs typeface="+mn-cs"/>
              </a:rPr>
              <a:t> click </a:t>
            </a:r>
            <a:r>
              <a:rPr lang="en-US" sz="1200" b="1" kern="1200" baseline="0" dirty="0" smtClean="0">
                <a:solidFill>
                  <a:schemeClr val="tx1"/>
                </a:solidFill>
                <a:latin typeface="+mn-lt"/>
                <a:ea typeface="+mn-ea"/>
                <a:cs typeface="+mn-cs"/>
              </a:rPr>
              <a:t>Fill</a:t>
            </a:r>
            <a:r>
              <a:rPr lang="en-US" sz="1200" b="0" kern="1200" baseline="0" dirty="0" smtClean="0">
                <a:solidFill>
                  <a:schemeClr val="tx1"/>
                </a:solidFill>
                <a:latin typeface="+mn-lt"/>
                <a:ea typeface="+mn-ea"/>
                <a:cs typeface="+mn-cs"/>
              </a:rPr>
              <a:t> in the left pane, and then in the right pane click </a:t>
            </a:r>
            <a:r>
              <a:rPr lang="en-US" sz="1200" b="1" kern="1200" baseline="0" dirty="0" smtClean="0">
                <a:solidFill>
                  <a:schemeClr val="tx1"/>
                </a:solidFill>
                <a:latin typeface="+mn-lt"/>
                <a:ea typeface="+mn-ea"/>
                <a:cs typeface="+mn-cs"/>
              </a:rPr>
              <a:t>Picture or texture fill</a:t>
            </a:r>
            <a:r>
              <a:rPr lang="en-US" sz="1200" b="0" kern="1200" baseline="0" dirty="0" smtClean="0">
                <a:solidFill>
                  <a:schemeClr val="tx1"/>
                </a:solidFill>
                <a:latin typeface="+mn-lt"/>
                <a:ea typeface="+mn-ea"/>
                <a:cs typeface="+mn-cs"/>
              </a:rPr>
              <a:t>.</a:t>
            </a:r>
          </a:p>
          <a:p>
            <a:pPr marL="228600" marR="0" indent="-228600" algn="l" defTabSz="914400" rtl="0" eaLnBrk="1" fontAlgn="auto" latinLnBrk="0" hangingPunct="1">
              <a:lnSpc>
                <a:spcPct val="90000"/>
              </a:lnSpc>
              <a:spcBef>
                <a:spcPts val="0"/>
              </a:spcBef>
              <a:spcAft>
                <a:spcPts val="600"/>
              </a:spcAft>
              <a:buClrTx/>
              <a:buSzTx/>
              <a:buFont typeface="+mj-lt"/>
              <a:buAutoNum type="arabicPeriod"/>
              <a:tabLst/>
              <a:defRPr/>
            </a:pPr>
            <a:r>
              <a:rPr lang="en-US" sz="1200" b="0" kern="1200" baseline="0" dirty="0" smtClean="0">
                <a:solidFill>
                  <a:schemeClr val="tx1"/>
                </a:solidFill>
                <a:latin typeface="+mn-lt"/>
                <a:ea typeface="+mn-ea"/>
                <a:cs typeface="+mn-cs"/>
              </a:rPr>
              <a:t>Under </a:t>
            </a:r>
            <a:r>
              <a:rPr lang="en-US" sz="1200" b="1" kern="1200" baseline="0" dirty="0" smtClean="0">
                <a:solidFill>
                  <a:schemeClr val="tx1"/>
                </a:solidFill>
                <a:latin typeface="+mn-lt"/>
                <a:ea typeface="+mn-ea"/>
                <a:cs typeface="+mn-cs"/>
              </a:rPr>
              <a:t>Insert from</a:t>
            </a:r>
            <a:r>
              <a:rPr lang="en-US" sz="1200" b="0" kern="1200" baseline="0" dirty="0" smtClean="0">
                <a:solidFill>
                  <a:schemeClr val="tx1"/>
                </a:solidFill>
                <a:latin typeface="+mn-lt"/>
                <a:ea typeface="+mn-ea"/>
                <a:cs typeface="+mn-cs"/>
              </a:rPr>
              <a:t>, click </a:t>
            </a:r>
            <a:r>
              <a:rPr lang="en-US" sz="1200" b="1" kern="1200" baseline="0" dirty="0" smtClean="0">
                <a:solidFill>
                  <a:schemeClr val="tx1"/>
                </a:solidFill>
                <a:latin typeface="+mn-lt"/>
                <a:ea typeface="+mn-ea"/>
                <a:cs typeface="+mn-cs"/>
              </a:rPr>
              <a:t>File</a:t>
            </a:r>
            <a:r>
              <a:rPr lang="en-US" sz="1200" b="0" kern="1200" baseline="0" dirty="0" smtClean="0">
                <a:solidFill>
                  <a:schemeClr val="tx1"/>
                </a:solidFill>
                <a:latin typeface="+mn-lt"/>
                <a:ea typeface="+mn-ea"/>
                <a:cs typeface="+mn-cs"/>
              </a:rPr>
              <a:t>. </a:t>
            </a:r>
          </a:p>
          <a:p>
            <a:pPr marL="228600" marR="0" indent="-228600" algn="l" defTabSz="914400" rtl="0" eaLnBrk="1" fontAlgn="auto" latinLnBrk="0" hangingPunct="1">
              <a:lnSpc>
                <a:spcPct val="90000"/>
              </a:lnSpc>
              <a:spcBef>
                <a:spcPts val="0"/>
              </a:spcBef>
              <a:spcAft>
                <a:spcPts val="600"/>
              </a:spcAft>
              <a:buClrTx/>
              <a:buSzTx/>
              <a:buFont typeface="+mj-lt"/>
              <a:buAutoNum type="arabicPeriod"/>
              <a:tabLst/>
              <a:defRPr/>
            </a:pPr>
            <a:r>
              <a:rPr lang="en-US" sz="1200" i="0" baseline="0" dirty="0" smtClean="0"/>
              <a:t>In the </a:t>
            </a:r>
            <a:r>
              <a:rPr lang="en-US" sz="1200" b="1" i="0" baseline="0" dirty="0" smtClean="0"/>
              <a:t>Insert Picture</a:t>
            </a:r>
            <a:r>
              <a:rPr lang="en-US" sz="1200" i="0" baseline="0" dirty="0" smtClean="0"/>
              <a:t> dialog box, select a picture and then click </a:t>
            </a:r>
            <a:r>
              <a:rPr lang="en-US" sz="1200" b="1" i="0" baseline="0" dirty="0" smtClean="0"/>
              <a:t>Insert</a:t>
            </a:r>
            <a:r>
              <a:rPr lang="en-US" sz="1200" i="0" baseline="0" dirty="0" smtClean="0"/>
              <a:t>. </a:t>
            </a:r>
            <a:endParaRPr lang="en-US" sz="1200" dirty="0" smtClean="0"/>
          </a:p>
          <a:p>
            <a:endParaRPr lang="en-US" sz="1200" dirty="0" smtClean="0"/>
          </a:p>
        </p:txBody>
      </p:sp>
      <p:sp>
        <p:nvSpPr>
          <p:cNvPr id="6" name="Slide Image Placeholder 5"/>
          <p:cNvSpPr>
            <a:spLocks noGrp="1" noRot="1" noChangeAspect="1"/>
          </p:cNvSpPr>
          <p:nvPr>
            <p:ph type="sldImg"/>
          </p:nvPr>
        </p:nvSpPr>
        <p:spPr>
          <a:xfrm>
            <a:off x="533400" y="460375"/>
            <a:ext cx="3144838" cy="2359025"/>
          </a:xfr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25000" lnSpcReduction="20000"/>
          </a:bodyPr>
          <a:lstStyle/>
          <a:p>
            <a:r>
              <a:rPr lang="en-US" sz="1400" b="1" dirty="0" smtClean="0"/>
              <a:t>Timeline graphic with pictures</a:t>
            </a:r>
          </a:p>
          <a:p>
            <a:r>
              <a:rPr lang="en-US" sz="1400" dirty="0" smtClean="0"/>
              <a:t>(Intermediate)</a:t>
            </a:r>
          </a:p>
          <a:p>
            <a:endParaRPr lang="en-US" sz="1200" dirty="0" smtClean="0"/>
          </a:p>
          <a:p>
            <a:endParaRPr lang="en-US" sz="1200" dirty="0" smtClean="0"/>
          </a:p>
          <a:p>
            <a:r>
              <a:rPr lang="en-US" sz="1200" dirty="0" smtClean="0"/>
              <a:t>To reproduce the picture effects  on this slide, do the following:</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dirty="0" smtClean="0"/>
              <a:t>On the </a:t>
            </a:r>
            <a:r>
              <a:rPr lang="en-US" sz="1200" b="1" i="0" dirty="0" smtClean="0"/>
              <a:t>Home</a:t>
            </a:r>
            <a:r>
              <a:rPr lang="en-US" sz="1200" i="0" dirty="0" smtClean="0"/>
              <a:t> tab, in the</a:t>
            </a:r>
            <a:r>
              <a:rPr lang="en-US" sz="1200" i="0" baseline="0" dirty="0" smtClean="0"/>
              <a:t> </a:t>
            </a:r>
            <a:r>
              <a:rPr lang="en-US" sz="1200" b="1" i="0" baseline="0" dirty="0" smtClean="0"/>
              <a:t>Slides</a:t>
            </a:r>
            <a:r>
              <a:rPr lang="en-US" sz="1200" i="0" baseline="0" dirty="0" smtClean="0"/>
              <a:t> group, click </a:t>
            </a:r>
            <a:r>
              <a:rPr lang="en-US" sz="1200" b="1" i="0" baseline="0" dirty="0" smtClean="0"/>
              <a:t>Layout</a:t>
            </a:r>
            <a:r>
              <a:rPr lang="en-US" sz="1200" i="0" baseline="0" dirty="0" smtClean="0"/>
              <a:t>, and then click </a:t>
            </a:r>
            <a:r>
              <a:rPr lang="en-US" sz="1200" b="1" i="0" baseline="0" dirty="0" smtClean="0"/>
              <a:t>Blank</a:t>
            </a:r>
            <a:r>
              <a:rPr lang="en-US" sz="1200" i="0" baseline="0" dirty="0" smtClean="0"/>
              <a:t>.</a:t>
            </a:r>
          </a:p>
          <a:p>
            <a:pPr marL="228600" indent="-228600">
              <a:buFont typeface="+mj-lt"/>
              <a:buAutoNum type="arabicPeriod"/>
            </a:pPr>
            <a:r>
              <a:rPr lang="en-US" sz="1200" dirty="0" smtClean="0"/>
              <a:t>On the </a:t>
            </a:r>
            <a:r>
              <a:rPr lang="en-US" sz="1200" b="1" dirty="0" smtClean="0"/>
              <a:t>Insert</a:t>
            </a:r>
            <a:r>
              <a:rPr lang="en-US" sz="1200" dirty="0" smtClean="0"/>
              <a:t> tab, in the </a:t>
            </a:r>
            <a:r>
              <a:rPr lang="en-US" sz="1200" b="1" dirty="0" smtClean="0"/>
              <a:t>Illustrations</a:t>
            </a:r>
            <a:r>
              <a:rPr lang="en-US" sz="1200" dirty="0" smtClean="0"/>
              <a:t> group, click </a:t>
            </a:r>
            <a:r>
              <a:rPr lang="en-US" sz="1200" b="1" dirty="0" smtClean="0"/>
              <a:t>Picture</a:t>
            </a:r>
            <a:r>
              <a:rPr lang="en-US" sz="1200" dirty="0" smtClean="0"/>
              <a:t>. </a:t>
            </a:r>
          </a:p>
          <a:p>
            <a:pPr marL="228600" indent="-228600">
              <a:buFont typeface="+mj-lt"/>
              <a:buAutoNum type="arabicPeriod"/>
            </a:pPr>
            <a:r>
              <a:rPr lang="en-US" sz="1200" dirty="0" smtClean="0"/>
              <a:t>In the </a:t>
            </a:r>
            <a:r>
              <a:rPr lang="en-US" sz="1200" b="1" dirty="0" smtClean="0"/>
              <a:t>Insert Picture</a:t>
            </a:r>
            <a:r>
              <a:rPr lang="en-US" sz="1200" dirty="0" smtClean="0"/>
              <a:t> dialog box, select a picture</a:t>
            </a:r>
            <a:r>
              <a:rPr lang="en-US" sz="1200" baseline="0" dirty="0" smtClean="0"/>
              <a:t> and then click </a:t>
            </a:r>
            <a:r>
              <a:rPr lang="en-US" sz="1200" b="1" baseline="0" dirty="0" smtClean="0"/>
              <a:t>Insert</a:t>
            </a:r>
            <a:r>
              <a:rPr lang="en-US" sz="1200" baseline="0" dirty="0" smtClean="0"/>
              <a:t>. </a:t>
            </a:r>
          </a:p>
          <a:p>
            <a:pPr marL="228600" indent="-228600">
              <a:buFont typeface="+mj-lt"/>
              <a:buAutoNum type="arabicPeriod"/>
            </a:pPr>
            <a:r>
              <a:rPr lang="en-US" sz="1200" baseline="0" dirty="0" smtClean="0"/>
              <a:t>Select the picture. </a:t>
            </a:r>
            <a:r>
              <a:rPr lang="en-US" sz="1200" dirty="0" smtClean="0"/>
              <a:t>Under </a:t>
            </a:r>
            <a:r>
              <a:rPr lang="en-US" sz="1200" b="1" dirty="0" smtClean="0"/>
              <a:t>Picture Tools</a:t>
            </a:r>
            <a:r>
              <a:rPr lang="en-US" sz="1200" dirty="0" smtClean="0"/>
              <a:t>, on the </a:t>
            </a:r>
            <a:r>
              <a:rPr lang="en-US" sz="1200" b="1" dirty="0" smtClean="0"/>
              <a:t>Format</a:t>
            </a:r>
            <a:r>
              <a:rPr lang="en-US" sz="1200" dirty="0" smtClean="0"/>
              <a:t> tab, in the bottom right corner of the </a:t>
            </a:r>
            <a:r>
              <a:rPr lang="en-US" sz="1200" b="1" dirty="0" smtClean="0"/>
              <a:t>Size</a:t>
            </a:r>
            <a:r>
              <a:rPr lang="en-US" sz="1200" dirty="0" smtClean="0"/>
              <a:t> group, click the </a:t>
            </a:r>
            <a:r>
              <a:rPr lang="en-US" sz="1200" b="1" dirty="0" smtClean="0"/>
              <a:t>Size and Position </a:t>
            </a:r>
            <a:r>
              <a:rPr lang="en-US" sz="1200" dirty="0" smtClean="0"/>
              <a:t>dialog box launcher.</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In the </a:t>
            </a:r>
            <a:r>
              <a:rPr lang="en-US" sz="1200" b="1" dirty="0" smtClean="0"/>
              <a:t>Size and Position </a:t>
            </a:r>
            <a:r>
              <a:rPr lang="en-US" sz="1200" dirty="0" smtClean="0"/>
              <a:t> dialog box</a:t>
            </a:r>
            <a:r>
              <a:rPr lang="en-US" sz="1200" baseline="0" dirty="0" smtClean="0"/>
              <a:t>, o</a:t>
            </a:r>
            <a:r>
              <a:rPr lang="en-US" sz="1200" dirty="0" smtClean="0"/>
              <a:t>n the </a:t>
            </a:r>
            <a:r>
              <a:rPr lang="en-US" sz="1200" b="1" dirty="0" smtClean="0"/>
              <a:t>Size</a:t>
            </a:r>
            <a:r>
              <a:rPr lang="en-US" sz="1200" dirty="0" smtClean="0"/>
              <a:t> tab, resize or crop the picture as needed so that</a:t>
            </a:r>
            <a:r>
              <a:rPr lang="en-US" sz="1200" baseline="0" dirty="0" smtClean="0"/>
              <a:t> under </a:t>
            </a:r>
            <a:r>
              <a:rPr lang="en-US" sz="1200" b="1" baseline="0" dirty="0" smtClean="0"/>
              <a:t>Size and rotate</a:t>
            </a:r>
            <a:r>
              <a:rPr lang="en-US" sz="1200" baseline="0" dirty="0" smtClean="0"/>
              <a:t>, the </a:t>
            </a:r>
            <a:r>
              <a:rPr lang="en-US" sz="1200" b="1" baseline="0" dirty="0" smtClean="0"/>
              <a:t>Height</a:t>
            </a:r>
            <a:r>
              <a:rPr lang="en-US" sz="1200" baseline="0" dirty="0" smtClean="0"/>
              <a:t> box is set to </a:t>
            </a:r>
            <a:r>
              <a:rPr lang="en-US" sz="1200" b="1" baseline="0" dirty="0" smtClean="0"/>
              <a:t>2.65”</a:t>
            </a:r>
            <a:r>
              <a:rPr lang="en-US" sz="1200" baseline="0" dirty="0" smtClean="0"/>
              <a:t> and the </a:t>
            </a:r>
            <a:r>
              <a:rPr lang="en-US" sz="1200" b="1" baseline="0" dirty="0" smtClean="0"/>
              <a:t>Width</a:t>
            </a:r>
            <a:r>
              <a:rPr lang="en-US" sz="1200" baseline="0" dirty="0" smtClean="0"/>
              <a:t> box is set to </a:t>
            </a:r>
            <a:r>
              <a:rPr lang="en-US" sz="1200" b="1" baseline="0" dirty="0" smtClean="0"/>
              <a:t>9”</a:t>
            </a:r>
            <a:r>
              <a:rPr lang="en-US" sz="1200" baseline="0" dirty="0" smtClean="0"/>
              <a:t>. Resize the picture under </a:t>
            </a:r>
            <a:r>
              <a:rPr lang="en-US" sz="1200" b="1" baseline="0" dirty="0" smtClean="0"/>
              <a:t>Size and rotate </a:t>
            </a:r>
            <a:r>
              <a:rPr lang="en-US" sz="1200" baseline="0" dirty="0" smtClean="0"/>
              <a:t>by entering values into the </a:t>
            </a:r>
            <a:r>
              <a:rPr lang="en-US" sz="1200" b="1" baseline="0" dirty="0" smtClean="0"/>
              <a:t>Height</a:t>
            </a:r>
            <a:r>
              <a:rPr lang="en-US" sz="1200" baseline="0" dirty="0" smtClean="0"/>
              <a:t> and </a:t>
            </a:r>
            <a:r>
              <a:rPr lang="en-US" sz="1200" b="1" baseline="0" dirty="0" smtClean="0"/>
              <a:t>Width</a:t>
            </a:r>
            <a:r>
              <a:rPr lang="en-US" sz="1200" baseline="0" dirty="0" smtClean="0"/>
              <a:t> boxes. Crop the picture under </a:t>
            </a:r>
            <a:r>
              <a:rPr lang="en-US" sz="1200" b="1" baseline="0" dirty="0" smtClean="0"/>
              <a:t>Crop from </a:t>
            </a:r>
            <a:r>
              <a:rPr lang="en-US" sz="1200" baseline="0" dirty="0" smtClean="0"/>
              <a:t>by entering values into the </a:t>
            </a:r>
            <a:r>
              <a:rPr lang="en-US" sz="1200" b="1" baseline="0" dirty="0" smtClean="0"/>
              <a:t>Left</a:t>
            </a:r>
            <a:r>
              <a:rPr lang="en-US" sz="1200" baseline="0" dirty="0" smtClean="0"/>
              <a:t>, </a:t>
            </a:r>
            <a:r>
              <a:rPr lang="en-US" sz="1200" b="1" baseline="0" dirty="0" smtClean="0"/>
              <a:t>Right</a:t>
            </a:r>
            <a:r>
              <a:rPr lang="en-US" sz="1200" baseline="0" dirty="0" smtClean="0"/>
              <a:t>, </a:t>
            </a:r>
            <a:r>
              <a:rPr lang="en-US" sz="1200" b="1" baseline="0" dirty="0" smtClean="0"/>
              <a:t>Top</a:t>
            </a:r>
            <a:r>
              <a:rPr lang="en-US" sz="1200" baseline="0" dirty="0" smtClean="0"/>
              <a:t>, and </a:t>
            </a:r>
            <a:r>
              <a:rPr lang="en-US" sz="1200" b="1" baseline="0" dirty="0" smtClean="0"/>
              <a:t>Bottom</a:t>
            </a:r>
            <a:r>
              <a:rPr lang="en-US" sz="1200" baseline="0" dirty="0" smtClean="0"/>
              <a:t> boxes. </a:t>
            </a:r>
            <a:endParaRPr lang="en-US" sz="1200" dirty="0" smtClean="0"/>
          </a:p>
          <a:p>
            <a:pPr marL="228600" indent="-228600">
              <a:buFont typeface="+mj-lt"/>
              <a:buAutoNum type="arabicPeriod"/>
            </a:pPr>
            <a:r>
              <a:rPr lang="en-US" sz="1200" dirty="0" smtClean="0"/>
              <a:t>Under </a:t>
            </a:r>
            <a:r>
              <a:rPr lang="en-US" sz="1200" b="1" dirty="0" smtClean="0"/>
              <a:t>Picture</a:t>
            </a:r>
            <a:r>
              <a:rPr lang="en-US" sz="1200" b="1" baseline="0" dirty="0" smtClean="0"/>
              <a:t> Tools</a:t>
            </a:r>
            <a:r>
              <a:rPr lang="en-US" sz="1200" baseline="0" dirty="0" smtClean="0"/>
              <a:t>, in the </a:t>
            </a:r>
            <a:r>
              <a:rPr lang="en-US" sz="1200" b="1" baseline="0" dirty="0" smtClean="0"/>
              <a:t>Format</a:t>
            </a:r>
            <a:r>
              <a:rPr lang="en-US" sz="1200" baseline="0" dirty="0" smtClean="0"/>
              <a:t> tab, in the </a:t>
            </a:r>
            <a:r>
              <a:rPr lang="en-US" sz="1200" b="1" baseline="0" dirty="0" smtClean="0"/>
              <a:t>Picture Styles </a:t>
            </a:r>
            <a:r>
              <a:rPr lang="en-US" sz="1200" baseline="0" dirty="0" smtClean="0"/>
              <a:t>group, click </a:t>
            </a:r>
            <a:r>
              <a:rPr lang="en-US" sz="1200" b="1" baseline="0" dirty="0" smtClean="0"/>
              <a:t>Picture Shape</a:t>
            </a:r>
            <a:r>
              <a:rPr lang="en-US" sz="1200" baseline="0" dirty="0" smtClean="0"/>
              <a:t>, and then under </a:t>
            </a:r>
            <a:r>
              <a:rPr lang="en-US" sz="1200" b="1" baseline="0" dirty="0" smtClean="0"/>
              <a:t>Rectangles</a:t>
            </a:r>
            <a:r>
              <a:rPr lang="en-US" sz="1200" baseline="0" dirty="0" smtClean="0"/>
              <a:t> click </a:t>
            </a:r>
            <a:r>
              <a:rPr lang="en-US" sz="1200" b="1" dirty="0" smtClean="0"/>
              <a:t>Round Same Side Corner Rectangle </a:t>
            </a:r>
            <a:r>
              <a:rPr lang="en-US" sz="1200" dirty="0" smtClean="0"/>
              <a:t>(eighth</a:t>
            </a:r>
            <a:r>
              <a:rPr lang="en-US" sz="1200" baseline="0" dirty="0" smtClean="0"/>
              <a:t> option from the left)</a:t>
            </a:r>
            <a:r>
              <a:rPr lang="en-US" sz="1200" dirty="0" smtClean="0"/>
              <a:t>.</a:t>
            </a:r>
          </a:p>
          <a:p>
            <a:pPr marL="228600" indent="-228600">
              <a:buFont typeface="+mj-lt"/>
              <a:buAutoNum type="arabicPeriod"/>
            </a:pPr>
            <a:r>
              <a:rPr lang="en-US" sz="1200" dirty="0" smtClean="0"/>
              <a:t>Drag the top yellow diamond adjustment handle slightly to</a:t>
            </a:r>
            <a:r>
              <a:rPr lang="en-US" sz="1200" baseline="0" dirty="0" smtClean="0"/>
              <a:t> the right to decrease the amount of rounding on the corners. </a:t>
            </a:r>
          </a:p>
          <a:p>
            <a:pPr marL="228600" indent="-228600">
              <a:buFont typeface="+mj-lt"/>
              <a:buAutoNum type="arabicPeriod"/>
            </a:pPr>
            <a:r>
              <a:rPr lang="en-US" sz="1200" dirty="0" smtClean="0"/>
              <a:t>Under </a:t>
            </a:r>
            <a:r>
              <a:rPr lang="en-US" sz="1200" b="1" dirty="0" smtClean="0"/>
              <a:t>Picture</a:t>
            </a:r>
            <a:r>
              <a:rPr lang="en-US" sz="1200" b="1" baseline="0" dirty="0" smtClean="0"/>
              <a:t> Tools</a:t>
            </a:r>
            <a:r>
              <a:rPr lang="en-US" sz="1200" baseline="0" dirty="0" smtClean="0"/>
              <a:t>, in the </a:t>
            </a:r>
            <a:r>
              <a:rPr lang="en-US" sz="1200" b="1" baseline="0" dirty="0" smtClean="0"/>
              <a:t>Format</a:t>
            </a:r>
            <a:r>
              <a:rPr lang="en-US" sz="1200" baseline="0" dirty="0" smtClean="0"/>
              <a:t> tab, in the </a:t>
            </a:r>
            <a:r>
              <a:rPr lang="en-US" sz="1200" b="1" baseline="0" dirty="0" smtClean="0"/>
              <a:t>Picture Styles </a:t>
            </a:r>
            <a:r>
              <a:rPr lang="en-US" sz="1200" baseline="0" dirty="0" smtClean="0"/>
              <a:t>group, click </a:t>
            </a:r>
            <a:r>
              <a:rPr lang="en-US" sz="1200" b="1" baseline="0" dirty="0" smtClean="0"/>
              <a:t>Picture Effects</a:t>
            </a:r>
            <a:r>
              <a:rPr lang="en-US" sz="1200" baseline="0" dirty="0" smtClean="0"/>
              <a:t>, point to </a:t>
            </a:r>
            <a:r>
              <a:rPr lang="en-US" sz="1200" b="1" baseline="0" dirty="0" smtClean="0"/>
              <a:t>Shadow</a:t>
            </a:r>
            <a:r>
              <a:rPr lang="en-US" sz="1200" baseline="0" dirty="0" smtClean="0"/>
              <a:t>, and then under </a:t>
            </a:r>
            <a:r>
              <a:rPr lang="en-US" sz="1200" b="1" baseline="0" dirty="0" smtClean="0"/>
              <a:t>Inner</a:t>
            </a:r>
            <a:r>
              <a:rPr lang="en-US" sz="1200" baseline="0" dirty="0" smtClean="0"/>
              <a:t> click </a:t>
            </a:r>
            <a:r>
              <a:rPr lang="en-US" sz="1200" b="1" dirty="0" smtClean="0"/>
              <a:t>Inside Center </a:t>
            </a:r>
            <a:r>
              <a:rPr lang="en-US" sz="1200" b="0" dirty="0" smtClean="0"/>
              <a:t>(second</a:t>
            </a:r>
            <a:r>
              <a:rPr lang="en-US" sz="1200" b="0" baseline="0" dirty="0" smtClean="0"/>
              <a:t> row, second option from the left)</a:t>
            </a:r>
            <a:r>
              <a:rPr lang="en-US" sz="1200" b="0" dirty="0" smtClean="0"/>
              <a:t>.</a:t>
            </a:r>
            <a:endParaRPr lang="en-US" sz="1200" baseline="0" dirty="0" smtClean="0"/>
          </a:p>
          <a:p>
            <a:endParaRPr lang="en-US" sz="1200" dirty="0" smtClean="0"/>
          </a:p>
          <a:p>
            <a:endParaRPr lang="en-US" sz="1200" dirty="0" smtClean="0"/>
          </a:p>
          <a:p>
            <a:r>
              <a:rPr lang="en-US" sz="1200" dirty="0" smtClean="0"/>
              <a:t>To</a:t>
            </a:r>
            <a:r>
              <a:rPr lang="en-US" sz="1200" baseline="0" dirty="0" smtClean="0"/>
              <a:t> reproduce the timeline effects on this slide, do the following:</a:t>
            </a:r>
          </a:p>
          <a:p>
            <a:pPr marL="228600" marR="0" indent="-228600" algn="l" defTabSz="914400" rtl="0" eaLnBrk="1" fontAlgn="auto" latinLnBrk="0" hangingPunct="1">
              <a:lnSpc>
                <a:spcPct val="90000"/>
              </a:lnSpc>
              <a:spcBef>
                <a:spcPts val="0"/>
              </a:spcBef>
              <a:spcAft>
                <a:spcPts val="600"/>
              </a:spcAft>
              <a:buClrTx/>
              <a:buSzTx/>
              <a:buFont typeface="+mj-lt"/>
              <a:buAutoNum type="arabicPeriod"/>
              <a:tabLst/>
              <a:defRPr/>
            </a:pPr>
            <a:r>
              <a:rPr lang="en-US" sz="1200" dirty="0" smtClean="0"/>
              <a:t>On</a:t>
            </a:r>
            <a:r>
              <a:rPr lang="en-US" sz="1200" baseline="0" dirty="0" smtClean="0"/>
              <a:t> the </a:t>
            </a:r>
            <a:r>
              <a:rPr lang="en-US" sz="1200" b="1" baseline="0" dirty="0" smtClean="0"/>
              <a:t>Home</a:t>
            </a:r>
            <a:r>
              <a:rPr lang="en-US" sz="1200" baseline="0" dirty="0" smtClean="0"/>
              <a:t> tab, in the </a:t>
            </a:r>
            <a:r>
              <a:rPr lang="en-US" sz="1200" b="1" baseline="0" dirty="0" smtClean="0"/>
              <a:t>Drawing</a:t>
            </a:r>
            <a:r>
              <a:rPr lang="en-US" sz="1200" baseline="0" dirty="0" smtClean="0"/>
              <a:t> group, click </a:t>
            </a:r>
            <a:r>
              <a:rPr lang="en-US" sz="1200" b="1" baseline="0" dirty="0" smtClean="0"/>
              <a:t>Shapes</a:t>
            </a:r>
            <a:r>
              <a:rPr lang="en-US" sz="1200" baseline="0" dirty="0" smtClean="0"/>
              <a:t>, and then under </a:t>
            </a:r>
            <a:r>
              <a:rPr lang="en-US" sz="1200" b="1" baseline="0" dirty="0" smtClean="0"/>
              <a:t>Rectangles</a:t>
            </a:r>
            <a:r>
              <a:rPr lang="en-US" sz="1200" baseline="0" dirty="0" smtClean="0"/>
              <a:t> click </a:t>
            </a:r>
            <a:r>
              <a:rPr lang="en-US" sz="1200" b="1" baseline="0" dirty="0" smtClean="0"/>
              <a:t>Rectangle</a:t>
            </a:r>
            <a:r>
              <a:rPr lang="en-US" sz="1200" baseline="0" dirty="0" smtClean="0"/>
              <a:t> (first option from the left). </a:t>
            </a:r>
            <a:r>
              <a:rPr lang="en-US" sz="1200" b="0" i="0" baseline="0" dirty="0" smtClean="0"/>
              <a:t>On the slide, drag to draw a rectangle.</a:t>
            </a:r>
          </a:p>
          <a:p>
            <a:pPr marL="228600" marR="0" indent="-228600" algn="l" defTabSz="914400" rtl="0" eaLnBrk="1" fontAlgn="auto" latinLnBrk="0" hangingPunct="1">
              <a:lnSpc>
                <a:spcPct val="90000"/>
              </a:lnSpc>
              <a:spcBef>
                <a:spcPts val="0"/>
              </a:spcBef>
              <a:spcAft>
                <a:spcPts val="600"/>
              </a:spcAft>
              <a:buClrTx/>
              <a:buSzTx/>
              <a:buFont typeface="+mj-lt"/>
              <a:buAutoNum type="arabicPeriod"/>
              <a:tabLst/>
              <a:defRPr/>
            </a:pPr>
            <a:r>
              <a:rPr lang="en-US" sz="1200" i="0" baseline="0" dirty="0" smtClean="0"/>
              <a:t>Select the rectangle. Under </a:t>
            </a:r>
            <a:r>
              <a:rPr lang="en-US" sz="1200" b="1" i="0" baseline="0" dirty="0" smtClean="0"/>
              <a:t>Drawing Tools</a:t>
            </a:r>
            <a:r>
              <a:rPr lang="en-US" sz="1200" i="0" baseline="0" dirty="0" smtClean="0"/>
              <a:t>, on the </a:t>
            </a:r>
            <a:r>
              <a:rPr lang="en-US" sz="1200" b="1" i="0" baseline="0" dirty="0" smtClean="0"/>
              <a:t>Format</a:t>
            </a:r>
            <a:r>
              <a:rPr lang="en-US" sz="1200" i="0" baseline="0" dirty="0" smtClean="0"/>
              <a:t> tab, in the </a:t>
            </a:r>
            <a:r>
              <a:rPr lang="en-US" sz="1200" b="1" i="0" baseline="0" dirty="0" smtClean="0"/>
              <a:t>Size</a:t>
            </a:r>
            <a:r>
              <a:rPr lang="en-US" sz="1200" i="0" baseline="0" dirty="0" smtClean="0"/>
              <a:t> group, do the following:</a:t>
            </a:r>
          </a:p>
          <a:p>
            <a:pPr marL="685800" marR="0" lvl="1" indent="-228600" algn="l" defTabSz="914400" rtl="0" eaLnBrk="1" fontAlgn="auto" latinLnBrk="0" hangingPunct="1">
              <a:lnSpc>
                <a:spcPct val="90000"/>
              </a:lnSpc>
              <a:spcBef>
                <a:spcPts val="0"/>
              </a:spcBef>
              <a:spcAft>
                <a:spcPts val="600"/>
              </a:spcAft>
              <a:buClrTx/>
              <a:buSzTx/>
              <a:buFont typeface="Arial" pitchFamily="34" charset="0"/>
              <a:buChar char="•"/>
              <a:tabLst/>
              <a:defRPr/>
            </a:pPr>
            <a:r>
              <a:rPr lang="en-US" sz="1200" i="0" baseline="0" dirty="0" smtClean="0"/>
              <a:t>In the </a:t>
            </a:r>
            <a:r>
              <a:rPr lang="en-US" sz="1200" b="1" i="0" baseline="0" dirty="0" smtClean="0"/>
              <a:t>Shape Height</a:t>
            </a:r>
            <a:r>
              <a:rPr lang="en-US" sz="1200" i="0" baseline="0" dirty="0" smtClean="0"/>
              <a:t> box, enter </a:t>
            </a:r>
            <a:r>
              <a:rPr lang="en-US" sz="1200" b="1" i="0" baseline="0" dirty="0" smtClean="0"/>
              <a:t>0.73”</a:t>
            </a:r>
            <a:r>
              <a:rPr lang="en-US" sz="1200" i="0" baseline="0" dirty="0" smtClean="0"/>
              <a:t>.</a:t>
            </a:r>
          </a:p>
          <a:p>
            <a:pPr marL="685800" marR="0" lvl="1" indent="-228600" algn="l" defTabSz="914400" rtl="0" eaLnBrk="1" fontAlgn="auto" latinLnBrk="0" hangingPunct="1">
              <a:lnSpc>
                <a:spcPct val="90000"/>
              </a:lnSpc>
              <a:spcBef>
                <a:spcPts val="0"/>
              </a:spcBef>
              <a:spcAft>
                <a:spcPts val="600"/>
              </a:spcAft>
              <a:buClrTx/>
              <a:buSzTx/>
              <a:buFont typeface="Arial" pitchFamily="34" charset="0"/>
              <a:buChar char="•"/>
              <a:tabLst/>
              <a:defRPr/>
            </a:pPr>
            <a:r>
              <a:rPr lang="en-US" sz="1200" i="0" baseline="0" dirty="0" smtClean="0"/>
              <a:t>In the </a:t>
            </a:r>
            <a:r>
              <a:rPr lang="en-US" sz="1200" b="1" i="0" baseline="0" dirty="0" smtClean="0"/>
              <a:t>Shape Width</a:t>
            </a:r>
            <a:r>
              <a:rPr lang="en-US" sz="1200" i="0" baseline="0" dirty="0" smtClean="0"/>
              <a:t> box, enter </a:t>
            </a:r>
            <a:r>
              <a:rPr lang="en-US" sz="1200" b="1" i="0" baseline="0" dirty="0" smtClean="0"/>
              <a:t>9”</a:t>
            </a:r>
            <a:r>
              <a:rPr lang="en-US" sz="1200" i="0" baseline="0" dirty="0" smtClean="0"/>
              <a:t>.</a:t>
            </a:r>
            <a:endParaRPr lang="en-US" sz="1200" dirty="0" smtClean="0"/>
          </a:p>
          <a:p>
            <a:pPr marL="228600" marR="0" indent="-228600" algn="l" defTabSz="914400" rtl="0" eaLnBrk="1" fontAlgn="auto" latinLnBrk="0" hangingPunct="1">
              <a:lnSpc>
                <a:spcPct val="90000"/>
              </a:lnSpc>
              <a:spcBef>
                <a:spcPts val="0"/>
              </a:spcBef>
              <a:spcAft>
                <a:spcPts val="600"/>
              </a:spcAft>
              <a:buClrTx/>
              <a:buSzTx/>
              <a:buFont typeface="+mj-lt"/>
              <a:buAutoNum type="arabicPeriod"/>
              <a:tabLst/>
              <a:defRPr/>
            </a:pPr>
            <a:r>
              <a:rPr lang="en-US" sz="1200" i="0" baseline="0" dirty="0" smtClean="0"/>
              <a:t>On the </a:t>
            </a:r>
            <a:r>
              <a:rPr lang="en-US" sz="1200" b="1" i="0" baseline="0" dirty="0" smtClean="0"/>
              <a:t>Home</a:t>
            </a:r>
            <a:r>
              <a:rPr lang="en-US" sz="1200" i="0" baseline="0" dirty="0" smtClean="0"/>
              <a:t> tab, in the bottom right corner of the </a:t>
            </a:r>
            <a:r>
              <a:rPr lang="en-US" sz="1200" b="1" i="0" baseline="0" dirty="0" smtClean="0"/>
              <a:t>Drawing</a:t>
            </a:r>
            <a:r>
              <a:rPr lang="en-US" sz="1200" i="0" baseline="0" dirty="0" smtClean="0"/>
              <a:t> group, click the </a:t>
            </a:r>
            <a:r>
              <a:rPr lang="en-US" sz="1200" b="1" i="0" baseline="0" dirty="0" smtClean="0"/>
              <a:t>Format Shape </a:t>
            </a:r>
            <a:r>
              <a:rPr lang="en-US" sz="1200" i="0" baseline="0" dirty="0" smtClean="0"/>
              <a:t>dialog box launcher. In the </a:t>
            </a:r>
            <a:r>
              <a:rPr lang="en-US" sz="1200" b="1" i="0" baseline="0" dirty="0" smtClean="0"/>
              <a:t>Format Shape </a:t>
            </a:r>
            <a:r>
              <a:rPr lang="en-US" sz="1200" i="0" baseline="0" dirty="0" smtClean="0"/>
              <a:t>dialog box, click </a:t>
            </a:r>
            <a:r>
              <a:rPr lang="en-US" sz="1200" b="1" dirty="0" smtClean="0"/>
              <a:t>Fill </a:t>
            </a:r>
            <a:r>
              <a:rPr lang="en-US" sz="1200" baseline="0" dirty="0" smtClean="0"/>
              <a:t>in the left pane, select </a:t>
            </a:r>
            <a:r>
              <a:rPr lang="en-US" sz="1200" b="1" baseline="0" dirty="0" smtClean="0"/>
              <a:t>Solid fill </a:t>
            </a:r>
            <a:r>
              <a:rPr lang="en-US" sz="1200" baseline="0" dirty="0" smtClean="0"/>
              <a:t>in the </a:t>
            </a:r>
            <a:r>
              <a:rPr lang="en-US" sz="1200" b="1" dirty="0" smtClean="0"/>
              <a:t>Fill</a:t>
            </a:r>
            <a:r>
              <a:rPr lang="en-US" sz="1200" baseline="0" dirty="0" smtClean="0"/>
              <a:t> pane, and then do the following:</a:t>
            </a:r>
          </a:p>
          <a:p>
            <a:pPr marL="685800" marR="0" lvl="1" indent="-228600" algn="l" defTabSz="914400" rtl="0" eaLnBrk="1" fontAlgn="auto" latinLnBrk="0" hangingPunct="1">
              <a:lnSpc>
                <a:spcPct val="90000"/>
              </a:lnSpc>
              <a:spcBef>
                <a:spcPts val="0"/>
              </a:spcBef>
              <a:spcAft>
                <a:spcPts val="600"/>
              </a:spcAft>
              <a:buClrTx/>
              <a:buSzTx/>
              <a:buFont typeface="Arial" pitchFamily="34" charset="0"/>
              <a:buChar char="•"/>
              <a:tabLst/>
              <a:defRPr/>
            </a:pPr>
            <a:r>
              <a:rPr lang="en-US" sz="1200" baseline="0" dirty="0" smtClean="0"/>
              <a:t>Click the button next to </a:t>
            </a:r>
            <a:r>
              <a:rPr lang="en-US" sz="1200" b="1" baseline="0" dirty="0" smtClean="0"/>
              <a:t>Color</a:t>
            </a:r>
            <a:r>
              <a:rPr lang="en-US" sz="1200" baseline="0" dirty="0" smtClean="0"/>
              <a:t>, and then under </a:t>
            </a:r>
            <a:r>
              <a:rPr lang="en-US" sz="1200" b="1" baseline="0" dirty="0" smtClean="0"/>
              <a:t>Theme Colors </a:t>
            </a:r>
            <a:r>
              <a:rPr lang="en-US" sz="1200" baseline="0" dirty="0" smtClean="0"/>
              <a:t>click </a:t>
            </a:r>
            <a:r>
              <a:rPr lang="en-US" sz="1200" b="1" dirty="0" smtClean="0"/>
              <a:t>Black, Text 1, Lighter 35%</a:t>
            </a:r>
            <a:r>
              <a:rPr lang="en-US" sz="1200" b="1" baseline="0" dirty="0" smtClean="0"/>
              <a:t> </a:t>
            </a:r>
            <a:r>
              <a:rPr lang="en-US" sz="1200" baseline="0" dirty="0" smtClean="0"/>
              <a:t>(third row, second option from the left).</a:t>
            </a:r>
          </a:p>
          <a:p>
            <a:pPr marL="685800" marR="0" lvl="1" indent="-228600" algn="l" defTabSz="914400" rtl="0" eaLnBrk="1" fontAlgn="auto" latinLnBrk="0" hangingPunct="1">
              <a:lnSpc>
                <a:spcPct val="90000"/>
              </a:lnSpc>
              <a:spcBef>
                <a:spcPts val="0"/>
              </a:spcBef>
              <a:spcAft>
                <a:spcPts val="600"/>
              </a:spcAft>
              <a:buClrTx/>
              <a:buSzTx/>
              <a:buFont typeface="Arial" pitchFamily="34" charset="0"/>
              <a:buChar char="•"/>
              <a:tabLst/>
              <a:defRPr/>
            </a:pPr>
            <a:r>
              <a:rPr lang="en-US" sz="1200" baseline="0" dirty="0" smtClean="0"/>
              <a:t>In the </a:t>
            </a:r>
            <a:r>
              <a:rPr lang="en-US" sz="1200" b="1" baseline="0" dirty="0" smtClean="0"/>
              <a:t>Transparency</a:t>
            </a:r>
            <a:r>
              <a:rPr lang="en-US" sz="1200" baseline="0" dirty="0" smtClean="0"/>
              <a:t> box, enter </a:t>
            </a:r>
            <a:r>
              <a:rPr lang="en-US" sz="1200" b="1" baseline="0" dirty="0" smtClean="0"/>
              <a:t>20%</a:t>
            </a:r>
            <a:r>
              <a:rPr lang="en-US" sz="1200" baseline="0" dirty="0" smtClean="0"/>
              <a:t>.</a:t>
            </a:r>
          </a:p>
          <a:p>
            <a:pPr marL="228600" marR="0" indent="-228600" algn="l" defTabSz="914400" rtl="0" eaLnBrk="1" fontAlgn="auto" latinLnBrk="0" hangingPunct="1">
              <a:lnSpc>
                <a:spcPct val="90000"/>
              </a:lnSpc>
              <a:spcBef>
                <a:spcPts val="0"/>
              </a:spcBef>
              <a:spcAft>
                <a:spcPts val="600"/>
              </a:spcAft>
              <a:buClrTx/>
              <a:buSzTx/>
              <a:buFont typeface="+mj-lt"/>
              <a:buAutoNum type="arabicPeriod"/>
              <a:tabLst/>
              <a:defRPr/>
            </a:pPr>
            <a:r>
              <a:rPr lang="en-US" sz="1200" i="0" baseline="0" dirty="0" smtClean="0"/>
              <a:t>Also in the </a:t>
            </a:r>
            <a:r>
              <a:rPr lang="en-US" sz="1200" b="1" i="0" baseline="0" dirty="0" smtClean="0"/>
              <a:t>Format Shape </a:t>
            </a:r>
            <a:r>
              <a:rPr lang="en-US" sz="1200" i="0" baseline="0" dirty="0" smtClean="0"/>
              <a:t>dialog box, click </a:t>
            </a:r>
            <a:r>
              <a:rPr lang="en-US" sz="1200" b="1" dirty="0" smtClean="0"/>
              <a:t>Line Color </a:t>
            </a:r>
            <a:r>
              <a:rPr lang="en-US" sz="1200" baseline="0" dirty="0" smtClean="0"/>
              <a:t>in the left pane, and then in the right pane, select </a:t>
            </a:r>
            <a:r>
              <a:rPr lang="en-US" sz="1200" b="1" baseline="0" dirty="0" smtClean="0"/>
              <a:t>No line</a:t>
            </a:r>
            <a:r>
              <a:rPr lang="en-US" sz="1200" baseline="0" dirty="0" smtClean="0"/>
              <a:t>. </a:t>
            </a:r>
          </a:p>
          <a:p>
            <a:pPr marL="228600" marR="0" indent="-228600" algn="l" defTabSz="914400" rtl="0" eaLnBrk="1" fontAlgn="auto" latinLnBrk="0" hangingPunct="1">
              <a:lnSpc>
                <a:spcPct val="90000"/>
              </a:lnSpc>
              <a:spcBef>
                <a:spcPts val="0"/>
              </a:spcBef>
              <a:spcAft>
                <a:spcPts val="600"/>
              </a:spcAft>
              <a:buClrTx/>
              <a:buSzTx/>
              <a:buFont typeface="+mj-lt"/>
              <a:buAutoNum type="arabicPeriod"/>
              <a:tabLst/>
              <a:defRPr/>
            </a:pPr>
            <a:r>
              <a:rPr lang="en-US" sz="1200" i="0" baseline="0" dirty="0" smtClean="0"/>
              <a:t>Also in the </a:t>
            </a:r>
            <a:r>
              <a:rPr lang="en-US" sz="1200" b="1" i="0" baseline="0" dirty="0" smtClean="0"/>
              <a:t>Format Shape </a:t>
            </a:r>
            <a:r>
              <a:rPr lang="en-US" sz="1200" i="0" baseline="0" dirty="0" smtClean="0"/>
              <a:t>dialog box, click </a:t>
            </a:r>
            <a:r>
              <a:rPr lang="en-US" sz="1200" b="1" dirty="0" smtClean="0"/>
              <a:t>Shadow </a:t>
            </a:r>
            <a:r>
              <a:rPr lang="en-US" sz="1200" baseline="0" dirty="0" smtClean="0"/>
              <a:t>in the left pane. In the right pane, click the button next to </a:t>
            </a:r>
            <a:r>
              <a:rPr lang="en-US" sz="1200" b="1" baseline="0" dirty="0" smtClean="0"/>
              <a:t>Presets</a:t>
            </a:r>
            <a:r>
              <a:rPr lang="en-US" sz="1200" baseline="0" dirty="0" smtClean="0"/>
              <a:t>, and then under </a:t>
            </a:r>
            <a:r>
              <a:rPr lang="en-US" sz="1200" b="1" baseline="0" dirty="0" smtClean="0"/>
              <a:t>Inner</a:t>
            </a:r>
            <a:r>
              <a:rPr lang="en-US" sz="1200" baseline="0" dirty="0" smtClean="0"/>
              <a:t> click </a:t>
            </a:r>
            <a:r>
              <a:rPr lang="en-US" sz="1200" b="1" baseline="0" dirty="0" smtClean="0"/>
              <a:t>Inside Center </a:t>
            </a:r>
            <a:r>
              <a:rPr lang="en-US" sz="1200" b="0" baseline="0" dirty="0" smtClean="0"/>
              <a:t>(second row, second option from the left)</a:t>
            </a:r>
            <a:r>
              <a:rPr lang="en-US" sz="1200" baseline="0" dirty="0" smtClean="0"/>
              <a:t>. </a:t>
            </a:r>
          </a:p>
          <a:p>
            <a:pPr marL="228600" marR="0" indent="-228600" algn="l" defTabSz="914400" rtl="0" eaLnBrk="1" fontAlgn="auto" latinLnBrk="0" hangingPunct="1">
              <a:lnSpc>
                <a:spcPct val="90000"/>
              </a:lnSpc>
              <a:spcBef>
                <a:spcPts val="0"/>
              </a:spcBef>
              <a:spcAft>
                <a:spcPts val="600"/>
              </a:spcAft>
              <a:buClrTx/>
              <a:buSzTx/>
              <a:buFont typeface="+mj-lt"/>
              <a:buAutoNum type="arabicPeriod"/>
              <a:tabLst/>
              <a:defRPr/>
            </a:pPr>
            <a:r>
              <a:rPr lang="en-US" sz="1200" baseline="0" dirty="0" smtClean="0"/>
              <a:t>Drag the rectangle onto the bottom of the picture. </a:t>
            </a:r>
          </a:p>
          <a:p>
            <a:pPr marL="228600" marR="0" indent="-228600" algn="l" defTabSz="914400" rtl="0" eaLnBrk="1" fontAlgn="auto" latinLnBrk="0" hangingPunct="1">
              <a:lnSpc>
                <a:spcPct val="90000"/>
              </a:lnSpc>
              <a:spcBef>
                <a:spcPts val="0"/>
              </a:spcBef>
              <a:spcAft>
                <a:spcPts val="600"/>
              </a:spcAft>
              <a:buClrTx/>
              <a:buSzTx/>
              <a:buFont typeface="+mj-lt"/>
              <a:buAutoNum type="arabicPeriod"/>
              <a:tabLst/>
              <a:defRPr/>
            </a:pPr>
            <a:r>
              <a:rPr lang="en-US" sz="1200" baseline="0" dirty="0" smtClean="0"/>
              <a:t>Press and hold SHIFT and select the rectangle and the picture. On the </a:t>
            </a:r>
            <a:r>
              <a:rPr lang="en-US" sz="1200" b="1" baseline="0" dirty="0" smtClean="0"/>
              <a:t>Home</a:t>
            </a:r>
            <a:r>
              <a:rPr lang="en-US" sz="1200" baseline="0" dirty="0" smtClean="0"/>
              <a:t> tab, in the </a:t>
            </a:r>
            <a:r>
              <a:rPr lang="en-US" sz="1200" b="1" baseline="0" dirty="0" smtClean="0"/>
              <a:t>Drawing</a:t>
            </a:r>
            <a:r>
              <a:rPr lang="en-US" sz="1200" baseline="0" dirty="0" smtClean="0"/>
              <a:t> group, click </a:t>
            </a:r>
            <a:r>
              <a:rPr lang="en-US" sz="1200" b="1" baseline="0" dirty="0" smtClean="0"/>
              <a:t>Arrange</a:t>
            </a:r>
            <a:r>
              <a:rPr lang="en-US" sz="1200" baseline="0" dirty="0" smtClean="0"/>
              <a:t>, point to </a:t>
            </a:r>
            <a:r>
              <a:rPr lang="en-US" sz="1200" b="1" baseline="0" dirty="0" smtClean="0"/>
              <a:t>Align</a:t>
            </a:r>
            <a:r>
              <a:rPr lang="en-US" sz="1200" baseline="0" dirty="0" smtClean="0"/>
              <a:t>, and then do the following: </a:t>
            </a:r>
          </a:p>
          <a:p>
            <a:pPr marL="685800" marR="0" lvl="1" indent="-228600" algn="l" defTabSz="914400" rtl="0" eaLnBrk="1" fontAlgn="auto" latinLnBrk="0" hangingPunct="1">
              <a:lnSpc>
                <a:spcPct val="90000"/>
              </a:lnSpc>
              <a:spcBef>
                <a:spcPts val="0"/>
              </a:spcBef>
              <a:spcAft>
                <a:spcPts val="600"/>
              </a:spcAft>
              <a:buClrTx/>
              <a:buSzTx/>
              <a:buFont typeface="+mj-lt"/>
              <a:buAutoNum type="arabicPeriod"/>
              <a:tabLst/>
              <a:defRPr/>
            </a:pPr>
            <a:r>
              <a:rPr lang="en-US" sz="1200" kern="1200" baseline="0" dirty="0" smtClean="0">
                <a:solidFill>
                  <a:schemeClr val="tx1"/>
                </a:solidFill>
                <a:latin typeface="+mn-lt"/>
                <a:ea typeface="+mn-ea"/>
                <a:cs typeface="+mn-cs"/>
              </a:rPr>
              <a:t>Click </a:t>
            </a:r>
            <a:r>
              <a:rPr lang="en-US" sz="1200" b="1" kern="1200" baseline="0" dirty="0" smtClean="0">
                <a:solidFill>
                  <a:schemeClr val="tx1"/>
                </a:solidFill>
                <a:latin typeface="+mn-lt"/>
                <a:ea typeface="+mn-ea"/>
                <a:cs typeface="+mn-cs"/>
              </a:rPr>
              <a:t>Align Selected Objects</a:t>
            </a:r>
            <a:r>
              <a:rPr lang="en-US" sz="1200" kern="1200" baseline="0" dirty="0" smtClean="0">
                <a:solidFill>
                  <a:schemeClr val="tx1"/>
                </a:solidFill>
                <a:latin typeface="+mn-lt"/>
                <a:ea typeface="+mn-ea"/>
                <a:cs typeface="+mn-cs"/>
              </a:rPr>
              <a:t>. </a:t>
            </a:r>
          </a:p>
          <a:p>
            <a:pPr marL="685800" marR="0" lvl="1" indent="-228600" algn="l" defTabSz="914400" rtl="0" eaLnBrk="1" fontAlgn="auto" latinLnBrk="0" hangingPunct="1">
              <a:lnSpc>
                <a:spcPct val="90000"/>
              </a:lnSpc>
              <a:spcBef>
                <a:spcPts val="0"/>
              </a:spcBef>
              <a:spcAft>
                <a:spcPts val="600"/>
              </a:spcAft>
              <a:buClrTx/>
              <a:buSzTx/>
              <a:buFont typeface="+mj-lt"/>
              <a:buAutoNum type="arabicPeriod"/>
              <a:tabLst/>
              <a:defRPr/>
            </a:pPr>
            <a:r>
              <a:rPr lang="en-US" sz="1200" kern="1200" baseline="0" dirty="0" smtClean="0">
                <a:solidFill>
                  <a:schemeClr val="tx1"/>
                </a:solidFill>
                <a:latin typeface="+mn-lt"/>
                <a:ea typeface="+mn-ea"/>
                <a:cs typeface="+mn-cs"/>
              </a:rPr>
              <a:t>Click </a:t>
            </a:r>
            <a:r>
              <a:rPr lang="en-US" sz="1200" b="1" kern="1200" baseline="0" dirty="0" smtClean="0">
                <a:solidFill>
                  <a:schemeClr val="tx1"/>
                </a:solidFill>
                <a:latin typeface="+mn-lt"/>
                <a:ea typeface="+mn-ea"/>
                <a:cs typeface="+mn-cs"/>
              </a:rPr>
              <a:t>Align Center</a:t>
            </a:r>
            <a:r>
              <a:rPr lang="en-US" sz="1200" kern="1200" baseline="0" dirty="0" smtClean="0">
                <a:solidFill>
                  <a:schemeClr val="tx1"/>
                </a:solidFill>
                <a:latin typeface="+mn-lt"/>
                <a:ea typeface="+mn-ea"/>
                <a:cs typeface="+mn-cs"/>
              </a:rPr>
              <a:t>.</a:t>
            </a:r>
          </a:p>
          <a:p>
            <a:pPr marL="685800" marR="0" lvl="1" indent="-228600" algn="l" defTabSz="914400" rtl="0" eaLnBrk="1" fontAlgn="auto" latinLnBrk="0" hangingPunct="1">
              <a:lnSpc>
                <a:spcPct val="90000"/>
              </a:lnSpc>
              <a:spcBef>
                <a:spcPts val="0"/>
              </a:spcBef>
              <a:spcAft>
                <a:spcPts val="600"/>
              </a:spcAft>
              <a:buClrTx/>
              <a:buSzTx/>
              <a:buFont typeface="+mj-lt"/>
              <a:buAutoNum type="arabicPeriod"/>
              <a:tabLst/>
              <a:defRPr/>
            </a:pPr>
            <a:r>
              <a:rPr lang="en-US" sz="1200" kern="1200" baseline="0" dirty="0" smtClean="0">
                <a:solidFill>
                  <a:schemeClr val="tx1"/>
                </a:solidFill>
                <a:latin typeface="+mn-lt"/>
                <a:ea typeface="+mn-ea"/>
                <a:cs typeface="+mn-cs"/>
              </a:rPr>
              <a:t>Click </a:t>
            </a:r>
            <a:r>
              <a:rPr lang="en-US" sz="1200" b="1" kern="1200" baseline="0" dirty="0" smtClean="0">
                <a:solidFill>
                  <a:schemeClr val="tx1"/>
                </a:solidFill>
                <a:latin typeface="+mn-lt"/>
                <a:ea typeface="+mn-ea"/>
                <a:cs typeface="+mn-cs"/>
              </a:rPr>
              <a:t>Align Top</a:t>
            </a:r>
            <a:r>
              <a:rPr lang="en-US" sz="1200" kern="1200" baseline="0" dirty="0" smtClean="0">
                <a:solidFill>
                  <a:schemeClr val="tx1"/>
                </a:solidFill>
                <a:latin typeface="+mn-lt"/>
                <a:ea typeface="+mn-ea"/>
                <a:cs typeface="+mn-cs"/>
              </a:rPr>
              <a:t>.</a:t>
            </a:r>
          </a:p>
          <a:p>
            <a:pPr marL="685800" marR="0" lvl="1" indent="-228600" algn="l" defTabSz="914400" rtl="0" eaLnBrk="1" fontAlgn="auto" latinLnBrk="0" hangingPunct="1">
              <a:lnSpc>
                <a:spcPct val="90000"/>
              </a:lnSpc>
              <a:spcBef>
                <a:spcPts val="0"/>
              </a:spcBef>
              <a:spcAft>
                <a:spcPts val="600"/>
              </a:spcAft>
              <a:buClrTx/>
              <a:buSzTx/>
              <a:buFont typeface="+mj-lt"/>
              <a:buAutoNum type="arabicPeriod"/>
              <a:tabLst/>
              <a:defRPr/>
            </a:pPr>
            <a:r>
              <a:rPr lang="en-US" sz="1200" kern="1200" baseline="0" dirty="0" smtClean="0">
                <a:solidFill>
                  <a:schemeClr val="tx1"/>
                </a:solidFill>
                <a:latin typeface="+mn-lt"/>
                <a:ea typeface="+mn-ea"/>
                <a:cs typeface="+mn-cs"/>
              </a:rPr>
              <a:t>Click </a:t>
            </a:r>
            <a:r>
              <a:rPr lang="en-US" sz="1200" b="1" kern="1200" baseline="0" dirty="0" smtClean="0">
                <a:solidFill>
                  <a:schemeClr val="tx1"/>
                </a:solidFill>
                <a:latin typeface="+mn-lt"/>
                <a:ea typeface="+mn-ea"/>
                <a:cs typeface="+mn-cs"/>
              </a:rPr>
              <a:t>Align to Slide</a:t>
            </a:r>
            <a:r>
              <a:rPr lang="en-US" sz="1200" kern="1200" baseline="0" dirty="0" smtClean="0">
                <a:solidFill>
                  <a:schemeClr val="tx1"/>
                </a:solidFill>
                <a:latin typeface="+mn-lt"/>
                <a:ea typeface="+mn-ea"/>
                <a:cs typeface="+mn-cs"/>
              </a:rPr>
              <a:t>.</a:t>
            </a:r>
          </a:p>
          <a:p>
            <a:pPr marL="685800" marR="0" lvl="1" indent="-228600" algn="l" defTabSz="914400" rtl="0" eaLnBrk="1" fontAlgn="auto" latinLnBrk="0" hangingPunct="1">
              <a:lnSpc>
                <a:spcPct val="90000"/>
              </a:lnSpc>
              <a:spcBef>
                <a:spcPts val="0"/>
              </a:spcBef>
              <a:spcAft>
                <a:spcPts val="600"/>
              </a:spcAft>
              <a:buClrTx/>
              <a:buSzTx/>
              <a:buFont typeface="+mj-lt"/>
              <a:buAutoNum type="arabicPeriod"/>
              <a:tabLst/>
              <a:defRPr/>
            </a:pPr>
            <a:r>
              <a:rPr lang="en-US" sz="1200" kern="1200" baseline="0" dirty="0" smtClean="0">
                <a:solidFill>
                  <a:schemeClr val="tx1"/>
                </a:solidFill>
                <a:latin typeface="+mn-lt"/>
                <a:ea typeface="+mn-ea"/>
                <a:cs typeface="+mn-cs"/>
              </a:rPr>
              <a:t>Click </a:t>
            </a:r>
            <a:r>
              <a:rPr lang="en-US" sz="1200" b="1" kern="1200" baseline="0" dirty="0" smtClean="0">
                <a:solidFill>
                  <a:schemeClr val="tx1"/>
                </a:solidFill>
                <a:latin typeface="+mn-lt"/>
                <a:ea typeface="+mn-ea"/>
                <a:cs typeface="+mn-cs"/>
              </a:rPr>
              <a:t>Align Center</a:t>
            </a:r>
            <a:r>
              <a:rPr lang="en-US" sz="1200" kern="1200" baseline="0" dirty="0" smtClean="0">
                <a:solidFill>
                  <a:schemeClr val="tx1"/>
                </a:solidFill>
                <a:latin typeface="+mn-lt"/>
                <a:ea typeface="+mn-ea"/>
                <a:cs typeface="+mn-cs"/>
              </a:rPr>
              <a:t>. </a:t>
            </a:r>
          </a:p>
          <a:p>
            <a:pPr marL="228600" marR="0" indent="-228600" algn="l" defTabSz="914400" rtl="0" eaLnBrk="1" fontAlgn="auto" latinLnBrk="0" hangingPunct="1">
              <a:lnSpc>
                <a:spcPct val="90000"/>
              </a:lnSpc>
              <a:spcBef>
                <a:spcPts val="0"/>
              </a:spcBef>
              <a:spcAft>
                <a:spcPts val="600"/>
              </a:spcAft>
              <a:buClrTx/>
              <a:buSzTx/>
              <a:buFontTx/>
              <a:buNone/>
              <a:tabLst/>
              <a:defRPr/>
            </a:pPr>
            <a:endParaRPr lang="en-US" sz="1200" b="0" baseline="0" dirty="0" smtClean="0"/>
          </a:p>
          <a:p>
            <a:pPr marL="228600" marR="0" indent="-228600" algn="l" defTabSz="914400" rtl="0" eaLnBrk="1" fontAlgn="auto" latinLnBrk="0" hangingPunct="1">
              <a:lnSpc>
                <a:spcPct val="90000"/>
              </a:lnSpc>
              <a:spcBef>
                <a:spcPts val="0"/>
              </a:spcBef>
              <a:spcAft>
                <a:spcPts val="600"/>
              </a:spcAft>
              <a:buClrTx/>
              <a:buSzTx/>
              <a:buFontTx/>
              <a:buNone/>
              <a:tabLst/>
              <a:defRPr/>
            </a:pPr>
            <a:endParaRPr lang="en-US" sz="1200" b="0" baseline="0" dirty="0" smtClean="0"/>
          </a:p>
          <a:p>
            <a:pPr marL="228600" marR="0" indent="-228600" algn="l" defTabSz="914400" rtl="0" eaLnBrk="1" fontAlgn="auto" latinLnBrk="0" hangingPunct="1">
              <a:lnSpc>
                <a:spcPct val="90000"/>
              </a:lnSpc>
              <a:spcBef>
                <a:spcPts val="0"/>
              </a:spcBef>
              <a:spcAft>
                <a:spcPts val="600"/>
              </a:spcAft>
              <a:buClrTx/>
              <a:buSzTx/>
              <a:buFontTx/>
              <a:buNone/>
              <a:tabLst/>
              <a:defRPr/>
            </a:pPr>
            <a:r>
              <a:rPr lang="en-US" sz="1200" b="0" baseline="0" dirty="0" smtClean="0"/>
              <a:t>To reproduce the month labels for the timeline, do the following:</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dirty="0" smtClean="0"/>
              <a:t>On</a:t>
            </a:r>
            <a:r>
              <a:rPr lang="en-US" sz="1200" i="0" baseline="0" dirty="0" smtClean="0"/>
              <a:t> the </a:t>
            </a:r>
            <a:r>
              <a:rPr lang="en-US" sz="1200" b="1" i="0" baseline="0" dirty="0" smtClean="0"/>
              <a:t>Insert</a:t>
            </a:r>
            <a:r>
              <a:rPr lang="en-US" sz="1200" i="0" baseline="0" dirty="0" smtClean="0"/>
              <a:t> tab, in the </a:t>
            </a:r>
            <a:r>
              <a:rPr lang="en-US" sz="1200" b="1" i="0" baseline="0" dirty="0" smtClean="0"/>
              <a:t>Text</a:t>
            </a:r>
            <a:r>
              <a:rPr lang="en-US" sz="1200" i="0" baseline="0" dirty="0" smtClean="0"/>
              <a:t> group, click </a:t>
            </a:r>
            <a:r>
              <a:rPr lang="en-US" sz="1200" b="1" i="0" baseline="0" dirty="0" smtClean="0"/>
              <a:t>Text Box</a:t>
            </a:r>
            <a:r>
              <a:rPr lang="en-US" sz="1200" i="0" baseline="0" dirty="0" smtClean="0"/>
              <a:t>, and then on the slide, drag to draw the text box.</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Enter text in the text box (in this example the text is “JAN”), select the text, and then o</a:t>
            </a:r>
            <a:r>
              <a:rPr lang="en-US" sz="1200" i="0" dirty="0" smtClean="0"/>
              <a:t>n the </a:t>
            </a:r>
            <a:r>
              <a:rPr lang="en-US" sz="1200" b="1" i="0" dirty="0" smtClean="0"/>
              <a:t>Home</a:t>
            </a:r>
            <a:r>
              <a:rPr lang="en-US" sz="1200" i="0" baseline="0" dirty="0" smtClean="0"/>
              <a:t> tab, in the </a:t>
            </a:r>
            <a:r>
              <a:rPr lang="en-US" sz="1200" b="1" i="0" baseline="0" dirty="0" smtClean="0"/>
              <a:t>Font</a:t>
            </a:r>
            <a:r>
              <a:rPr lang="en-US" sz="1200" i="0" baseline="0" dirty="0" smtClean="0"/>
              <a:t> group, select </a:t>
            </a:r>
            <a:r>
              <a:rPr lang="en-US" sz="1200" b="1" dirty="0" smtClean="0"/>
              <a:t>Gil Sans MT Condensed </a:t>
            </a:r>
            <a:r>
              <a:rPr lang="en-US" sz="1200" i="0" baseline="0" dirty="0" smtClean="0"/>
              <a:t>from the </a:t>
            </a:r>
            <a:r>
              <a:rPr lang="en-US" sz="1200" b="1" i="0" baseline="0" dirty="0" smtClean="0"/>
              <a:t>Font</a:t>
            </a:r>
            <a:r>
              <a:rPr lang="en-US" sz="1200" i="0" baseline="0" dirty="0" smtClean="0"/>
              <a:t> list, select </a:t>
            </a:r>
            <a:r>
              <a:rPr lang="en-US" sz="1200" b="1" i="0" baseline="0" dirty="0" smtClean="0"/>
              <a:t>18</a:t>
            </a:r>
            <a:r>
              <a:rPr lang="en-US" sz="1200" i="0" baseline="0" dirty="0" smtClean="0"/>
              <a:t> from the </a:t>
            </a:r>
            <a:r>
              <a:rPr lang="en-US" sz="1200" b="1" i="0" baseline="0" dirty="0" smtClean="0"/>
              <a:t>Font Size </a:t>
            </a:r>
            <a:r>
              <a:rPr lang="en-US" sz="1200" i="0" baseline="0" dirty="0" smtClean="0"/>
              <a:t>list, click the arrow next to </a:t>
            </a:r>
            <a:r>
              <a:rPr lang="en-US" sz="1200" b="1" i="0" baseline="0" dirty="0" smtClean="0"/>
              <a:t>Font Color</a:t>
            </a:r>
            <a:r>
              <a:rPr lang="en-US" sz="1200" i="0" baseline="0" dirty="0" smtClean="0"/>
              <a:t>, and then under </a:t>
            </a:r>
            <a:r>
              <a:rPr lang="en-US" sz="1200" b="1" i="0" baseline="0" dirty="0" smtClean="0"/>
              <a:t>Theme Colors </a:t>
            </a:r>
            <a:r>
              <a:rPr lang="en-US" sz="1200" i="0" baseline="0" dirty="0" smtClean="0"/>
              <a:t>click </a:t>
            </a:r>
            <a:r>
              <a:rPr lang="en-US" sz="1200" b="1" i="0" baseline="0" dirty="0" smtClean="0"/>
              <a:t>White, Background 1, Darker 35% </a:t>
            </a:r>
            <a:r>
              <a:rPr lang="en-US" sz="1200" i="0" baseline="0" dirty="0" smtClean="0"/>
              <a:t>(fifth row, first option from the left).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On the </a:t>
            </a:r>
            <a:r>
              <a:rPr lang="en-US" sz="1200" b="1" i="0" baseline="0" dirty="0" smtClean="0"/>
              <a:t>Home</a:t>
            </a:r>
            <a:r>
              <a:rPr lang="en-US" sz="1200" i="0" baseline="0" dirty="0" smtClean="0"/>
              <a:t> tab, in the </a:t>
            </a:r>
            <a:r>
              <a:rPr lang="en-US" sz="1200" b="1" i="0" baseline="0" dirty="0" smtClean="0"/>
              <a:t>Paragraph</a:t>
            </a:r>
            <a:r>
              <a:rPr lang="en-US" sz="1200" i="0" baseline="0" dirty="0" smtClean="0"/>
              <a:t> group, click </a:t>
            </a:r>
            <a:r>
              <a:rPr lang="en-US" sz="1200" b="1" i="0" baseline="0" dirty="0" smtClean="0"/>
              <a:t>Center</a:t>
            </a:r>
            <a:r>
              <a:rPr lang="en-US" sz="1200" i="0" baseline="0" dirty="0" smtClean="0"/>
              <a:t> to center the text in the text box.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baseline="0" dirty="0" smtClean="0"/>
              <a:t>Select the text box. On the </a:t>
            </a:r>
            <a:r>
              <a:rPr lang="en-US" sz="1200" b="1" baseline="0" dirty="0" smtClean="0"/>
              <a:t>Home</a:t>
            </a:r>
            <a:r>
              <a:rPr lang="en-US" sz="1200" b="0" baseline="0" dirty="0" smtClean="0"/>
              <a:t> tab, in the </a:t>
            </a:r>
            <a:r>
              <a:rPr lang="en-US" sz="1200" b="1" baseline="0" dirty="0" smtClean="0"/>
              <a:t>Clipboard </a:t>
            </a:r>
            <a:r>
              <a:rPr lang="en-US" sz="1200" b="0" baseline="0" dirty="0" smtClean="0"/>
              <a:t>group, </a:t>
            </a:r>
            <a:r>
              <a:rPr lang="en-US" sz="1200" dirty="0" smtClean="0"/>
              <a:t>click the arrow under </a:t>
            </a:r>
            <a:r>
              <a:rPr lang="en-US" sz="1200" b="1" baseline="0" dirty="0" smtClean="0"/>
              <a:t>Paste, </a:t>
            </a:r>
            <a:r>
              <a:rPr lang="en-US" sz="1200" b="0" baseline="0" dirty="0" smtClean="0"/>
              <a:t>and then click </a:t>
            </a:r>
            <a:r>
              <a:rPr lang="en-US" sz="1200" b="1" baseline="0" dirty="0" smtClean="0"/>
              <a:t>Duplicate</a:t>
            </a:r>
            <a:r>
              <a:rPr lang="en-US" sz="1200" b="0" baseline="0" dirty="0" smtClean="0"/>
              <a:t>. Repeat the process until there is a total of </a:t>
            </a:r>
            <a:r>
              <a:rPr lang="en-US" sz="1200" i="0" baseline="0" dirty="0" smtClean="0"/>
              <a:t>six text boxes.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On the slide, drag the text boxes onto the rectangle to form a timeline.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On the </a:t>
            </a:r>
            <a:r>
              <a:rPr lang="en-US" sz="1200" b="1" baseline="0" dirty="0" smtClean="0"/>
              <a:t>Home</a:t>
            </a:r>
            <a:r>
              <a:rPr lang="en-US" sz="1200" b="0" baseline="0" dirty="0" smtClean="0"/>
              <a:t> tab, in the </a:t>
            </a:r>
            <a:r>
              <a:rPr lang="en-US" sz="1200" b="1" baseline="0" dirty="0" smtClean="0"/>
              <a:t>Editing</a:t>
            </a:r>
            <a:r>
              <a:rPr lang="en-US" sz="1200" b="0" baseline="0" dirty="0" smtClean="0"/>
              <a:t> group, click </a:t>
            </a:r>
            <a:r>
              <a:rPr lang="en-US" sz="1200" b="1" baseline="0" dirty="0" smtClean="0"/>
              <a:t>Select</a:t>
            </a:r>
            <a:r>
              <a:rPr lang="en-US" sz="1200" b="0" baseline="0" dirty="0" smtClean="0"/>
              <a:t>, and then click </a:t>
            </a:r>
            <a:r>
              <a:rPr lang="en-US" sz="1200" b="1" baseline="0" dirty="0" smtClean="0"/>
              <a:t>Selection Pane</a:t>
            </a:r>
            <a:r>
              <a:rPr lang="en-US" sz="1200" b="0" baseline="0" dirty="0" smtClean="0"/>
              <a:t>. In the </a:t>
            </a:r>
            <a:r>
              <a:rPr lang="en-US" sz="1200" b="1" baseline="0" dirty="0" smtClean="0"/>
              <a:t>Selection and Visibility </a:t>
            </a:r>
            <a:r>
              <a:rPr lang="en-US" sz="1200" b="0" baseline="0" dirty="0" smtClean="0"/>
              <a:t>pane, press and hold CTRL and select all six text boxes and the rectangle.</a:t>
            </a:r>
            <a:endParaRPr lang="en-US" sz="1200" b="0" i="1" baseline="0" dirty="0" smtClean="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On the </a:t>
            </a:r>
            <a:r>
              <a:rPr lang="en-US" sz="1200" b="1" baseline="0" dirty="0" smtClean="0"/>
              <a:t>Home</a:t>
            </a:r>
            <a:r>
              <a:rPr lang="en-US" sz="1200" b="0" baseline="0" dirty="0" smtClean="0"/>
              <a:t> tab, in the </a:t>
            </a:r>
            <a:r>
              <a:rPr lang="en-US" sz="1200" b="1" baseline="0" dirty="0" smtClean="0"/>
              <a:t>Drawing</a:t>
            </a:r>
            <a:r>
              <a:rPr lang="en-US" sz="1200" b="0" baseline="0" dirty="0" smtClean="0"/>
              <a:t> group, click </a:t>
            </a:r>
            <a:r>
              <a:rPr lang="en-US" sz="1200" b="1" baseline="0" dirty="0" smtClean="0"/>
              <a:t>Arrange</a:t>
            </a:r>
            <a:r>
              <a:rPr lang="en-US" sz="1200" b="0" baseline="0" dirty="0" smtClean="0"/>
              <a:t>, point to </a:t>
            </a:r>
            <a:r>
              <a:rPr lang="en-US" sz="1200" b="1" baseline="0" dirty="0" smtClean="0"/>
              <a:t>Align</a:t>
            </a:r>
            <a:r>
              <a:rPr lang="en-US" sz="1200" b="0" baseline="0" dirty="0" smtClean="0"/>
              <a:t>, and then do the following:</a:t>
            </a:r>
          </a:p>
          <a:p>
            <a:pPr marL="685800" marR="0" lvl="1" indent="-228600" algn="l" defTabSz="914400" rtl="0" eaLnBrk="1" fontAlgn="auto" latinLnBrk="0" hangingPunct="1">
              <a:lnSpc>
                <a:spcPct val="90000"/>
              </a:lnSpc>
              <a:spcBef>
                <a:spcPts val="0"/>
              </a:spcBef>
              <a:spcAft>
                <a:spcPts val="600"/>
              </a:spcAft>
              <a:buClrTx/>
              <a:buSzTx/>
              <a:buFont typeface="+mj-lt"/>
              <a:buAutoNum type="arabicPeriod"/>
              <a:tabLst/>
              <a:defRPr/>
            </a:pPr>
            <a:r>
              <a:rPr lang="en-US" sz="1200" kern="1200" baseline="0" dirty="0" smtClean="0">
                <a:solidFill>
                  <a:schemeClr val="tx1"/>
                </a:solidFill>
                <a:latin typeface="+mn-lt"/>
                <a:ea typeface="+mn-ea"/>
                <a:cs typeface="+mn-cs"/>
              </a:rPr>
              <a:t>Click </a:t>
            </a:r>
            <a:r>
              <a:rPr lang="en-US" sz="1200" b="1" kern="1200" baseline="0" dirty="0" smtClean="0">
                <a:solidFill>
                  <a:schemeClr val="tx1"/>
                </a:solidFill>
                <a:latin typeface="+mn-lt"/>
                <a:ea typeface="+mn-ea"/>
                <a:cs typeface="+mn-cs"/>
              </a:rPr>
              <a:t>Align Selected Objects</a:t>
            </a:r>
            <a:r>
              <a:rPr lang="en-US" sz="1200" kern="1200" baseline="0" dirty="0" smtClean="0">
                <a:solidFill>
                  <a:schemeClr val="tx1"/>
                </a:solidFill>
                <a:latin typeface="+mn-lt"/>
                <a:ea typeface="+mn-ea"/>
                <a:cs typeface="+mn-cs"/>
              </a:rPr>
              <a:t>.</a:t>
            </a:r>
          </a:p>
          <a:p>
            <a:pPr marL="685800" marR="0" lvl="1" indent="-228600" algn="l" defTabSz="914400" rtl="0" eaLnBrk="1" fontAlgn="auto" latinLnBrk="0" hangingPunct="1">
              <a:lnSpc>
                <a:spcPct val="90000"/>
              </a:lnSpc>
              <a:spcBef>
                <a:spcPts val="0"/>
              </a:spcBef>
              <a:spcAft>
                <a:spcPts val="600"/>
              </a:spcAft>
              <a:buClrTx/>
              <a:buSzTx/>
              <a:buFont typeface="+mj-lt"/>
              <a:buAutoNum type="arabicPeriod"/>
              <a:tabLst/>
              <a:defRPr/>
            </a:pPr>
            <a:r>
              <a:rPr lang="en-US" sz="1200" kern="1200" baseline="0" dirty="0" smtClean="0">
                <a:solidFill>
                  <a:schemeClr val="tx1"/>
                </a:solidFill>
                <a:latin typeface="+mn-lt"/>
                <a:ea typeface="+mn-ea"/>
                <a:cs typeface="+mn-cs"/>
              </a:rPr>
              <a:t>Click </a:t>
            </a:r>
            <a:r>
              <a:rPr lang="en-US" sz="1200" b="1" kern="1200" baseline="0" dirty="0" smtClean="0">
                <a:solidFill>
                  <a:schemeClr val="tx1"/>
                </a:solidFill>
                <a:latin typeface="+mn-lt"/>
                <a:ea typeface="+mn-ea"/>
                <a:cs typeface="+mn-cs"/>
              </a:rPr>
              <a:t>Align Middle</a:t>
            </a:r>
            <a:r>
              <a:rPr lang="en-US" sz="1200" kern="1200" baseline="0" dirty="0" smtClean="0">
                <a:solidFill>
                  <a:schemeClr val="tx1"/>
                </a:solidFill>
                <a:latin typeface="+mn-lt"/>
                <a:ea typeface="+mn-ea"/>
                <a:cs typeface="+mn-cs"/>
              </a:rPr>
              <a:t>.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In the </a:t>
            </a:r>
            <a:r>
              <a:rPr lang="en-US" sz="1200" b="1" baseline="0" dirty="0" smtClean="0"/>
              <a:t>Selection and Visibility</a:t>
            </a:r>
            <a:r>
              <a:rPr lang="en-US" sz="1200" b="0" baseline="0" dirty="0" smtClean="0"/>
              <a:t> pane, press and hold CTRL and cancel the selection of the rectangle, keeping the text boxes selected. On the </a:t>
            </a:r>
            <a:r>
              <a:rPr lang="en-US" sz="1200" b="1" baseline="0" dirty="0" smtClean="0"/>
              <a:t>Home</a:t>
            </a:r>
            <a:r>
              <a:rPr lang="en-US" sz="1200" b="0" baseline="0" dirty="0" smtClean="0"/>
              <a:t> tab, in the </a:t>
            </a:r>
            <a:r>
              <a:rPr lang="en-US" sz="1200" b="1" baseline="0" dirty="0" smtClean="0"/>
              <a:t>Drawing</a:t>
            </a:r>
            <a:r>
              <a:rPr lang="en-US" sz="1200" b="0" baseline="0" dirty="0" smtClean="0"/>
              <a:t> group, click </a:t>
            </a:r>
            <a:r>
              <a:rPr lang="en-US" sz="1200" b="1" baseline="0" dirty="0" smtClean="0"/>
              <a:t>Arrange</a:t>
            </a:r>
            <a:r>
              <a:rPr lang="en-US" sz="1200" b="0" baseline="0" dirty="0" smtClean="0"/>
              <a:t>, point to </a:t>
            </a:r>
            <a:r>
              <a:rPr lang="en-US" sz="1200" b="1" baseline="0" dirty="0" smtClean="0"/>
              <a:t>Align</a:t>
            </a:r>
            <a:r>
              <a:rPr lang="en-US" sz="1200" b="0" baseline="0" dirty="0" smtClean="0"/>
              <a:t>, and then do the following:</a:t>
            </a:r>
          </a:p>
          <a:p>
            <a:pPr marL="685800" marR="0" lvl="1" indent="-228600" algn="l" defTabSz="914400" rtl="0" eaLnBrk="1" fontAlgn="auto" latinLnBrk="0" hangingPunct="1">
              <a:lnSpc>
                <a:spcPct val="90000"/>
              </a:lnSpc>
              <a:spcBef>
                <a:spcPts val="0"/>
              </a:spcBef>
              <a:spcAft>
                <a:spcPts val="600"/>
              </a:spcAft>
              <a:buClrTx/>
              <a:buSzTx/>
              <a:buFont typeface="+mj-lt"/>
              <a:buAutoNum type="arabicPeriod"/>
              <a:tabLst/>
              <a:defRPr/>
            </a:pPr>
            <a:r>
              <a:rPr lang="en-US" sz="1200" kern="1200" baseline="0" dirty="0" smtClean="0">
                <a:solidFill>
                  <a:schemeClr val="tx1"/>
                </a:solidFill>
                <a:latin typeface="+mn-lt"/>
                <a:ea typeface="+mn-ea"/>
                <a:cs typeface="+mn-cs"/>
              </a:rPr>
              <a:t>Click </a:t>
            </a:r>
            <a:r>
              <a:rPr lang="en-US" sz="1200" b="1" kern="1200" baseline="0" dirty="0" smtClean="0">
                <a:solidFill>
                  <a:schemeClr val="tx1"/>
                </a:solidFill>
                <a:latin typeface="+mn-lt"/>
                <a:ea typeface="+mn-ea"/>
                <a:cs typeface="+mn-cs"/>
              </a:rPr>
              <a:t>Align to Slide</a:t>
            </a:r>
            <a:r>
              <a:rPr lang="en-US" sz="1200" kern="1200" baseline="0" dirty="0" smtClean="0">
                <a:solidFill>
                  <a:schemeClr val="tx1"/>
                </a:solidFill>
                <a:latin typeface="+mn-lt"/>
                <a:ea typeface="+mn-ea"/>
                <a:cs typeface="+mn-cs"/>
              </a:rPr>
              <a:t>.</a:t>
            </a:r>
          </a:p>
          <a:p>
            <a:pPr marL="685800" marR="0" lvl="1" indent="-228600" algn="l" defTabSz="914400" rtl="0" eaLnBrk="1" fontAlgn="auto" latinLnBrk="0" hangingPunct="1">
              <a:lnSpc>
                <a:spcPct val="90000"/>
              </a:lnSpc>
              <a:spcBef>
                <a:spcPts val="0"/>
              </a:spcBef>
              <a:spcAft>
                <a:spcPts val="600"/>
              </a:spcAft>
              <a:buClrTx/>
              <a:buSzTx/>
              <a:buFont typeface="+mj-lt"/>
              <a:buAutoNum type="arabicPeriod"/>
              <a:tabLst/>
              <a:defRPr/>
            </a:pPr>
            <a:r>
              <a:rPr lang="en-US" sz="1200" kern="1200" baseline="0" dirty="0" smtClean="0">
                <a:solidFill>
                  <a:schemeClr val="tx1"/>
                </a:solidFill>
                <a:latin typeface="+mn-lt"/>
                <a:ea typeface="+mn-ea"/>
                <a:cs typeface="+mn-cs"/>
              </a:rPr>
              <a:t>Click </a:t>
            </a:r>
            <a:r>
              <a:rPr lang="en-US" sz="1200" b="1" kern="1200" baseline="0" dirty="0" smtClean="0">
                <a:solidFill>
                  <a:schemeClr val="tx1"/>
                </a:solidFill>
                <a:latin typeface="+mn-lt"/>
                <a:ea typeface="+mn-ea"/>
                <a:cs typeface="+mn-cs"/>
              </a:rPr>
              <a:t>Distribute Horizontally</a:t>
            </a:r>
            <a:r>
              <a:rPr lang="en-US" sz="1200" kern="1200" baseline="0" dirty="0" smtClean="0">
                <a:solidFill>
                  <a:schemeClr val="tx1"/>
                </a:solidFill>
                <a:latin typeface="+mn-lt"/>
                <a:ea typeface="+mn-ea"/>
                <a:cs typeface="+mn-cs"/>
              </a:rPr>
              <a:t>.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To change the text in the duplicate text boxes, click in each text box and edit the text.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To change the color of the second text box from the left, select the text box, and then on the </a:t>
            </a:r>
            <a:r>
              <a:rPr lang="en-US" sz="1200" b="1" baseline="0" dirty="0" smtClean="0"/>
              <a:t>Home</a:t>
            </a:r>
            <a:r>
              <a:rPr lang="en-US" sz="1200" b="0" baseline="0" dirty="0" smtClean="0"/>
              <a:t> tab, in the </a:t>
            </a:r>
            <a:r>
              <a:rPr lang="en-US" sz="1200" b="1" baseline="0" dirty="0" smtClean="0"/>
              <a:t>Font</a:t>
            </a:r>
            <a:r>
              <a:rPr lang="en-US" sz="1200" b="0" baseline="0" dirty="0" smtClean="0"/>
              <a:t> group, click the arrow next to </a:t>
            </a:r>
            <a:r>
              <a:rPr lang="en-US" sz="1200" b="1" baseline="0" dirty="0" smtClean="0"/>
              <a:t>Font Color</a:t>
            </a:r>
            <a:r>
              <a:rPr lang="en-US" sz="1200" b="0" baseline="0" dirty="0" smtClean="0"/>
              <a:t>, and then under </a:t>
            </a:r>
            <a:r>
              <a:rPr lang="en-US" sz="1200" b="1" baseline="0" dirty="0" smtClean="0"/>
              <a:t>Theme Colors </a:t>
            </a:r>
            <a:r>
              <a:rPr lang="en-US" sz="1200" b="0" baseline="0" dirty="0" smtClean="0"/>
              <a:t>click </a:t>
            </a:r>
            <a:r>
              <a:rPr lang="en-US" sz="1200" b="1" baseline="0" dirty="0" smtClean="0"/>
              <a:t>White, Background 1 </a:t>
            </a:r>
            <a:r>
              <a:rPr lang="en-US" sz="1200" b="0" baseline="0" dirty="0" smtClean="0"/>
              <a:t>(first row, first option from the left).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b="0" baseline="0" dirty="0" smtClean="0"/>
          </a:p>
          <a:p>
            <a:pPr marL="685800" marR="0" lvl="1" indent="-228600" algn="l" defTabSz="914400" rtl="0" eaLnBrk="1" fontAlgn="auto" latinLnBrk="0" hangingPunct="1">
              <a:lnSpc>
                <a:spcPct val="100000"/>
              </a:lnSpc>
              <a:spcBef>
                <a:spcPts val="0"/>
              </a:spcBef>
              <a:spcAft>
                <a:spcPts val="0"/>
              </a:spcAft>
              <a:buClrTx/>
              <a:buSzTx/>
              <a:buFont typeface="+mj-lt"/>
              <a:buNone/>
              <a:tabLst/>
              <a:defRPr/>
            </a:pPr>
            <a:endParaRPr lang="en-US" sz="1200" b="0" baseline="0" dirty="0" smtClean="0"/>
          </a:p>
          <a:p>
            <a:r>
              <a:rPr lang="en-US" sz="1200" dirty="0" smtClean="0"/>
              <a:t>To</a:t>
            </a:r>
            <a:r>
              <a:rPr lang="en-US" sz="1200" baseline="0" dirty="0" smtClean="0"/>
              <a:t> reproduce the vertical line with text effects on this slide, do the following:</a:t>
            </a:r>
          </a:p>
          <a:p>
            <a:pPr marL="228600" indent="-228600">
              <a:buFont typeface="+mj-lt"/>
              <a:buAutoNum type="arabicPeriod"/>
            </a:pPr>
            <a:r>
              <a:rPr lang="en-US" sz="1200" baseline="0" dirty="0" smtClean="0"/>
              <a:t>On the </a:t>
            </a:r>
            <a:r>
              <a:rPr lang="en-US" sz="1200" b="1" baseline="0" dirty="0" smtClean="0"/>
              <a:t>Home</a:t>
            </a:r>
            <a:r>
              <a:rPr lang="en-US" sz="1200" baseline="0" dirty="0" smtClean="0"/>
              <a:t> tab, in the </a:t>
            </a:r>
            <a:r>
              <a:rPr lang="en-US" sz="1200" b="1" baseline="0" dirty="0" smtClean="0"/>
              <a:t>Drawing</a:t>
            </a:r>
            <a:r>
              <a:rPr lang="en-US" sz="1200" baseline="0" dirty="0" smtClean="0"/>
              <a:t> group, click </a:t>
            </a:r>
            <a:r>
              <a:rPr lang="en-US" sz="1200" b="1" baseline="0" dirty="0" smtClean="0"/>
              <a:t>Shapes</a:t>
            </a:r>
            <a:r>
              <a:rPr lang="en-US" sz="1200" baseline="0" dirty="0" smtClean="0"/>
              <a:t>, and then under </a:t>
            </a:r>
            <a:r>
              <a:rPr lang="en-US" sz="1200" b="1" baseline="0" dirty="0" smtClean="0"/>
              <a:t>Lines</a:t>
            </a:r>
            <a:r>
              <a:rPr lang="en-US" sz="1200" baseline="0" dirty="0" smtClean="0"/>
              <a:t> click </a:t>
            </a:r>
            <a:r>
              <a:rPr lang="en-US" sz="1200" b="1" baseline="0" dirty="0" smtClean="0"/>
              <a:t>Line</a:t>
            </a:r>
            <a:r>
              <a:rPr lang="en-US" sz="1200" baseline="0" dirty="0" smtClean="0"/>
              <a:t> (first option from the left).</a:t>
            </a:r>
          </a:p>
          <a:p>
            <a:pPr marL="228600" indent="-228600">
              <a:buFont typeface="+mj-lt"/>
              <a:buAutoNum type="arabicPeriod"/>
            </a:pPr>
            <a:r>
              <a:rPr lang="en-US" sz="1200" baseline="0" dirty="0" smtClean="0"/>
              <a:t>Press and hold SHIFT, and then drag on the slide to draw a straight, vertical line. </a:t>
            </a:r>
          </a:p>
          <a:p>
            <a:pPr marL="228600" indent="-228600">
              <a:buFont typeface="+mj-lt"/>
              <a:buAutoNum type="arabicPeriod"/>
            </a:pPr>
            <a:r>
              <a:rPr lang="en-US" sz="1200" baseline="0" dirty="0" smtClean="0"/>
              <a:t>Select the line. Under </a:t>
            </a:r>
            <a:r>
              <a:rPr lang="en-US" sz="1200" b="1" baseline="0" dirty="0" smtClean="0"/>
              <a:t>Drawing Tools</a:t>
            </a:r>
            <a:r>
              <a:rPr lang="en-US" sz="1200" baseline="0" dirty="0" smtClean="0"/>
              <a:t>, on the </a:t>
            </a:r>
            <a:r>
              <a:rPr lang="en-US" sz="1200" b="1" baseline="0" dirty="0" smtClean="0"/>
              <a:t>Format</a:t>
            </a:r>
            <a:r>
              <a:rPr lang="en-US" sz="1200" baseline="0" dirty="0" smtClean="0"/>
              <a:t> tab, in the </a:t>
            </a:r>
            <a:r>
              <a:rPr lang="en-US" sz="1200" b="1" baseline="0" dirty="0" smtClean="0"/>
              <a:t>Size</a:t>
            </a:r>
            <a:r>
              <a:rPr lang="en-US" sz="1200" baseline="0" dirty="0" smtClean="0"/>
              <a:t> group, in the </a:t>
            </a:r>
            <a:r>
              <a:rPr lang="en-US" sz="1200" b="1" baseline="0" dirty="0" smtClean="0"/>
              <a:t>Shape Width </a:t>
            </a:r>
            <a:r>
              <a:rPr lang="en-US" sz="1200" baseline="0" dirty="0" smtClean="0"/>
              <a:t>box, enter </a:t>
            </a:r>
            <a:r>
              <a:rPr lang="en-US" sz="1200" b="1" baseline="0" dirty="0" smtClean="0"/>
              <a:t>1.2”</a:t>
            </a:r>
            <a:r>
              <a:rPr lang="en-US" sz="1200" baseline="0" dirty="0" smtClean="0"/>
              <a:t>.</a:t>
            </a:r>
          </a:p>
          <a:p>
            <a:pPr marL="228600" indent="-228600">
              <a:buFont typeface="+mj-lt"/>
              <a:buAutoNum type="arabicPeriod"/>
            </a:pPr>
            <a:r>
              <a:rPr lang="en-US" sz="1200" baseline="0" dirty="0" smtClean="0"/>
              <a:t>On the </a:t>
            </a:r>
            <a:r>
              <a:rPr lang="en-US" sz="1200" b="1" baseline="0" dirty="0" smtClean="0"/>
              <a:t>Home</a:t>
            </a:r>
            <a:r>
              <a:rPr lang="en-US" sz="1200" baseline="0" dirty="0" smtClean="0"/>
              <a:t> tab, in the bottom right corner of the </a:t>
            </a:r>
            <a:r>
              <a:rPr lang="en-US" sz="1200" b="1" baseline="0" dirty="0" smtClean="0"/>
              <a:t>Drawing</a:t>
            </a:r>
            <a:r>
              <a:rPr lang="en-US" sz="1200" baseline="0" dirty="0" smtClean="0"/>
              <a:t> group, click the </a:t>
            </a:r>
            <a:r>
              <a:rPr lang="en-US" sz="1200" b="1" baseline="0" dirty="0" smtClean="0"/>
              <a:t>Format Shape </a:t>
            </a:r>
            <a:r>
              <a:rPr lang="en-US" sz="1200" baseline="0" dirty="0" smtClean="0"/>
              <a:t>dialog box launcher. In the </a:t>
            </a:r>
            <a:r>
              <a:rPr lang="en-US" sz="1200" b="1" baseline="0" dirty="0" smtClean="0"/>
              <a:t>Format Shape </a:t>
            </a:r>
            <a:r>
              <a:rPr lang="en-US" sz="1200" baseline="0" dirty="0" smtClean="0"/>
              <a:t>dialog box, click </a:t>
            </a:r>
            <a:r>
              <a:rPr lang="en-US" sz="1200" b="1" baseline="0" dirty="0" smtClean="0"/>
              <a:t>Line Color </a:t>
            </a:r>
            <a:r>
              <a:rPr lang="en-US" sz="1200" baseline="0" dirty="0" smtClean="0"/>
              <a:t>in the left pane, and then do the following in the right pane:</a:t>
            </a:r>
          </a:p>
          <a:p>
            <a:pPr marL="685800" lvl="1" indent="-228600">
              <a:buFont typeface="Arial" pitchFamily="34" charset="0"/>
              <a:buChar char="•"/>
            </a:pPr>
            <a:r>
              <a:rPr lang="en-US" sz="1200" baseline="0" dirty="0" smtClean="0"/>
              <a:t>Select </a:t>
            </a:r>
            <a:r>
              <a:rPr lang="en-US" sz="1200" b="1" baseline="0" dirty="0" smtClean="0"/>
              <a:t>Solid line</a:t>
            </a:r>
            <a:r>
              <a:rPr lang="en-US" sz="1200" baseline="0" dirty="0" smtClean="0"/>
              <a:t>.</a:t>
            </a:r>
          </a:p>
          <a:p>
            <a:pPr marL="685800" lvl="1" indent="-228600">
              <a:buFont typeface="Arial" pitchFamily="34" charset="0"/>
              <a:buChar char="•"/>
            </a:pPr>
            <a:r>
              <a:rPr lang="en-US" sz="1200" baseline="0" dirty="0" smtClean="0"/>
              <a:t>Click the button next to </a:t>
            </a:r>
            <a:r>
              <a:rPr lang="en-US" sz="1200" b="1" baseline="0" dirty="0" smtClean="0"/>
              <a:t>Color</a:t>
            </a:r>
            <a:r>
              <a:rPr lang="en-US" sz="1200" baseline="0" dirty="0" smtClean="0"/>
              <a:t>, and then under </a:t>
            </a:r>
            <a:r>
              <a:rPr lang="en-US" sz="1200" b="1" baseline="0" dirty="0" smtClean="0"/>
              <a:t>Theme Colors </a:t>
            </a:r>
            <a:r>
              <a:rPr lang="en-US" sz="1200" baseline="0" dirty="0" smtClean="0"/>
              <a:t>click </a:t>
            </a:r>
            <a:r>
              <a:rPr lang="en-US" sz="1200" b="1" baseline="0" dirty="0" smtClean="0"/>
              <a:t>White, Background 1, Darker 25% </a:t>
            </a:r>
            <a:r>
              <a:rPr lang="en-US" sz="1200" baseline="0" dirty="0" smtClean="0"/>
              <a:t>(fourth row, first option from the left).</a:t>
            </a:r>
          </a:p>
          <a:p>
            <a:pPr marL="228600" indent="-228600">
              <a:buFont typeface="+mj-lt"/>
              <a:buAutoNum type="arabicPeriod"/>
            </a:pPr>
            <a:r>
              <a:rPr lang="en-US" sz="1200" baseline="0" dirty="0" smtClean="0"/>
              <a:t>Also in the </a:t>
            </a:r>
            <a:r>
              <a:rPr lang="en-US" sz="1200" b="1" baseline="0" dirty="0" smtClean="0"/>
              <a:t>Format Shape </a:t>
            </a:r>
            <a:r>
              <a:rPr lang="en-US" sz="1200" baseline="0" dirty="0" smtClean="0"/>
              <a:t>dialog box, click </a:t>
            </a:r>
            <a:r>
              <a:rPr lang="en-US" sz="1200" b="1" baseline="0" dirty="0" smtClean="0"/>
              <a:t>Line Style </a:t>
            </a:r>
            <a:r>
              <a:rPr lang="en-US" sz="1200" baseline="0" dirty="0" smtClean="0"/>
              <a:t>in the left pane, and then do the following in the right pane:</a:t>
            </a:r>
          </a:p>
          <a:p>
            <a:pPr marL="685800" lvl="1" indent="-228600">
              <a:buFont typeface="Arial" pitchFamily="34" charset="0"/>
              <a:buChar char="•"/>
            </a:pPr>
            <a:r>
              <a:rPr lang="en-US" sz="1200" baseline="0" dirty="0" smtClean="0"/>
              <a:t>In the </a:t>
            </a:r>
            <a:r>
              <a:rPr lang="en-US" sz="1200" b="1" baseline="0" dirty="0" smtClean="0"/>
              <a:t>Width</a:t>
            </a:r>
            <a:r>
              <a:rPr lang="en-US" sz="1200" baseline="0" dirty="0" smtClean="0"/>
              <a:t> box, enter </a:t>
            </a:r>
            <a:r>
              <a:rPr lang="en-US" sz="1200" b="1" baseline="0" dirty="0" smtClean="0"/>
              <a:t>0.75 pt</a:t>
            </a:r>
            <a:r>
              <a:rPr lang="en-US" sz="1200" baseline="0" dirty="0" smtClean="0"/>
              <a:t>.</a:t>
            </a:r>
          </a:p>
          <a:p>
            <a:pPr marL="685800" lvl="1" indent="-228600">
              <a:buFont typeface="Arial" pitchFamily="34" charset="0"/>
              <a:buChar char="•"/>
            </a:pPr>
            <a:r>
              <a:rPr lang="en-US" sz="1200" baseline="0" dirty="0" smtClean="0"/>
              <a:t>Under </a:t>
            </a:r>
            <a:r>
              <a:rPr lang="en-US" sz="1200" b="1" baseline="0" dirty="0" smtClean="0"/>
              <a:t>Arrow Settings</a:t>
            </a:r>
            <a:r>
              <a:rPr lang="en-US" sz="1200" baseline="0" dirty="0" smtClean="0"/>
              <a:t>, click the button next to </a:t>
            </a:r>
            <a:r>
              <a:rPr lang="en-US" sz="1200" b="1" baseline="0" dirty="0" smtClean="0"/>
              <a:t>Begin type</a:t>
            </a:r>
            <a:r>
              <a:rPr lang="en-US" sz="1200" baseline="0" dirty="0" smtClean="0"/>
              <a:t>, and then click </a:t>
            </a:r>
            <a:r>
              <a:rPr lang="en-US" sz="1200" b="1" baseline="0" dirty="0" smtClean="0"/>
              <a:t>Oval Arrow </a:t>
            </a:r>
            <a:r>
              <a:rPr lang="en-US" sz="1200" baseline="0" dirty="0" smtClean="0"/>
              <a:t>(second row, third option from the left).</a:t>
            </a:r>
          </a:p>
          <a:p>
            <a:pPr marL="685800" lvl="1" indent="-228600">
              <a:buFont typeface="Arial" pitchFamily="34" charset="0"/>
              <a:buChar char="•"/>
            </a:pPr>
            <a:r>
              <a:rPr lang="en-US" sz="1200" baseline="0" dirty="0" smtClean="0"/>
              <a:t>Click the button next to </a:t>
            </a:r>
            <a:r>
              <a:rPr lang="en-US" sz="1200" b="1" baseline="0" dirty="0" smtClean="0"/>
              <a:t>Begin size</a:t>
            </a:r>
            <a:r>
              <a:rPr lang="en-US" sz="1200" baseline="0" dirty="0" smtClean="0"/>
              <a:t>, and then click </a:t>
            </a:r>
            <a:r>
              <a:rPr lang="en-US" sz="1200" b="1" baseline="0" dirty="0" smtClean="0"/>
              <a:t>Arrow L Size 1 </a:t>
            </a:r>
            <a:r>
              <a:rPr lang="en-US" sz="1200" baseline="0" dirty="0" smtClean="0"/>
              <a:t>(first row, first option from the left).</a:t>
            </a:r>
          </a:p>
          <a:p>
            <a:pPr marL="685800" lvl="1" indent="-228600">
              <a:buFont typeface="Arial" pitchFamily="34" charset="0"/>
              <a:buChar char="•"/>
            </a:pPr>
            <a:r>
              <a:rPr lang="en-US" sz="1200" baseline="0" dirty="0" smtClean="0"/>
              <a:t>Click the button next to </a:t>
            </a:r>
            <a:r>
              <a:rPr lang="en-US" sz="1200" b="1" baseline="0" dirty="0" smtClean="0"/>
              <a:t>End type</a:t>
            </a:r>
            <a:r>
              <a:rPr lang="en-US" sz="1200" baseline="0" dirty="0" smtClean="0"/>
              <a:t>, and then enter </a:t>
            </a:r>
            <a:r>
              <a:rPr lang="en-US" sz="1200" b="1" baseline="0" dirty="0" smtClean="0"/>
              <a:t>Oval Arrow </a:t>
            </a:r>
            <a:r>
              <a:rPr lang="en-US" sz="1200" baseline="0" dirty="0" smtClean="0"/>
              <a:t>(second row, third option from the left).</a:t>
            </a:r>
          </a:p>
          <a:p>
            <a:pPr marL="685800" lvl="1" indent="-228600">
              <a:buFont typeface="Arial" pitchFamily="34" charset="0"/>
              <a:buChar char="•"/>
            </a:pPr>
            <a:r>
              <a:rPr lang="en-US" sz="1200" baseline="0" dirty="0" smtClean="0"/>
              <a:t>Click the button next to </a:t>
            </a:r>
            <a:r>
              <a:rPr lang="en-US" sz="1200" b="1" baseline="0" dirty="0" smtClean="0"/>
              <a:t>End size</a:t>
            </a:r>
            <a:r>
              <a:rPr lang="en-US" sz="1200" baseline="0" dirty="0" smtClean="0"/>
              <a:t>, and then enter </a:t>
            </a:r>
            <a:r>
              <a:rPr lang="en-US" sz="1200" b="1" baseline="0" dirty="0" smtClean="0"/>
              <a:t>Arrow R Size 1 </a:t>
            </a:r>
            <a:r>
              <a:rPr lang="en-US" sz="1200" baseline="0" dirty="0" smtClean="0"/>
              <a:t>(first row, first option from the left).</a:t>
            </a:r>
          </a:p>
          <a:p>
            <a:pPr marL="228600" indent="-228600">
              <a:buFont typeface="+mj-lt"/>
              <a:buAutoNum type="arabicPeriod"/>
            </a:pPr>
            <a:r>
              <a:rPr lang="en-US" sz="1200" baseline="0" dirty="0" smtClean="0"/>
              <a:t>On the </a:t>
            </a:r>
            <a:r>
              <a:rPr lang="en-US" sz="1200" b="1" baseline="0" dirty="0" smtClean="0"/>
              <a:t>Home</a:t>
            </a:r>
            <a:r>
              <a:rPr lang="en-US" sz="1200" baseline="0" dirty="0" smtClean="0"/>
              <a:t> tab, in the </a:t>
            </a:r>
            <a:r>
              <a:rPr lang="en-US" sz="1200" b="1" baseline="0" dirty="0" smtClean="0"/>
              <a:t>Clipboard</a:t>
            </a:r>
            <a:r>
              <a:rPr lang="en-US" sz="1200" baseline="0" dirty="0" smtClean="0"/>
              <a:t> group, click the arrow under </a:t>
            </a:r>
            <a:r>
              <a:rPr lang="en-US" sz="1200" b="1" baseline="0" dirty="0" smtClean="0"/>
              <a:t>Paste</a:t>
            </a:r>
            <a:r>
              <a:rPr lang="en-US" sz="1200" baseline="0" dirty="0" smtClean="0"/>
              <a:t>, and then click </a:t>
            </a:r>
            <a:r>
              <a:rPr lang="en-US" sz="1200" b="1" baseline="0" dirty="0" smtClean="0"/>
              <a:t>Duplicate</a:t>
            </a:r>
            <a:r>
              <a:rPr lang="en-US" sz="1200" baseline="0" dirty="0" smtClean="0"/>
              <a:t>. </a:t>
            </a:r>
          </a:p>
          <a:p>
            <a:pPr marL="228600" indent="-228600">
              <a:buFont typeface="+mj-lt"/>
              <a:buAutoNum type="arabicPeriod"/>
            </a:pPr>
            <a:r>
              <a:rPr lang="en-US" sz="1200" baseline="0" dirty="0" smtClean="0"/>
              <a:t>Select the duplicate line. Under </a:t>
            </a:r>
            <a:r>
              <a:rPr lang="en-US" sz="1200" b="1" baseline="0" dirty="0" smtClean="0"/>
              <a:t>Drawing Tools</a:t>
            </a:r>
            <a:r>
              <a:rPr lang="en-US" sz="1200" baseline="0" dirty="0" smtClean="0"/>
              <a:t>, on the </a:t>
            </a:r>
            <a:r>
              <a:rPr lang="en-US" sz="1200" b="1" baseline="0" dirty="0" smtClean="0"/>
              <a:t>Format</a:t>
            </a:r>
            <a:r>
              <a:rPr lang="en-US" sz="1200" baseline="0" dirty="0" smtClean="0"/>
              <a:t> tab, in the </a:t>
            </a:r>
            <a:r>
              <a:rPr lang="en-US" sz="1200" b="1" baseline="0" dirty="0" smtClean="0"/>
              <a:t>Size</a:t>
            </a:r>
            <a:r>
              <a:rPr lang="en-US" sz="1200" baseline="0" dirty="0" smtClean="0"/>
              <a:t> group, in the </a:t>
            </a:r>
            <a:r>
              <a:rPr lang="en-US" sz="1200" b="1" baseline="0" dirty="0" smtClean="0"/>
              <a:t>Shape Width </a:t>
            </a:r>
            <a:r>
              <a:rPr lang="en-US" sz="1200" baseline="0" dirty="0" smtClean="0"/>
              <a:t>box, enter </a:t>
            </a:r>
            <a:r>
              <a:rPr lang="en-US" sz="1200" b="1" baseline="0" dirty="0" smtClean="0"/>
              <a:t>2.6”</a:t>
            </a:r>
            <a:r>
              <a:rPr lang="en-US" sz="1200" baseline="0" dirty="0" smtClean="0"/>
              <a:t>.</a:t>
            </a:r>
          </a:p>
          <a:p>
            <a:pPr marL="228600" indent="-228600">
              <a:buFont typeface="+mj-lt"/>
              <a:buAutoNum type="arabicPeriod"/>
            </a:pPr>
            <a:r>
              <a:rPr lang="en-US" sz="1200" baseline="0" dirty="0" smtClean="0"/>
              <a:t>Press and hold SHIFT and select both lines. On the </a:t>
            </a:r>
            <a:r>
              <a:rPr lang="en-US" sz="1200" b="1" baseline="0" dirty="0" smtClean="0"/>
              <a:t>Home</a:t>
            </a:r>
            <a:r>
              <a:rPr lang="en-US" sz="1200" baseline="0" dirty="0" smtClean="0"/>
              <a:t> tab, in the </a:t>
            </a:r>
            <a:r>
              <a:rPr lang="en-US" sz="1200" b="1" baseline="0" dirty="0" smtClean="0"/>
              <a:t>Drawing</a:t>
            </a:r>
            <a:r>
              <a:rPr lang="en-US" sz="1200" baseline="0" dirty="0" smtClean="0"/>
              <a:t> group, click </a:t>
            </a:r>
            <a:r>
              <a:rPr lang="en-US" sz="1200" b="1" baseline="0" dirty="0" smtClean="0"/>
              <a:t>Arrange</a:t>
            </a:r>
            <a:r>
              <a:rPr lang="en-US" sz="1200" baseline="0" dirty="0" smtClean="0"/>
              <a:t>, and then do the following:</a:t>
            </a:r>
          </a:p>
          <a:p>
            <a:pPr marL="685800" lvl="1" indent="-228600">
              <a:buFont typeface="+mj-lt"/>
              <a:buAutoNum type="arabicPeriod"/>
            </a:pPr>
            <a:r>
              <a:rPr lang="en-US" sz="1200" b="0" baseline="0" dirty="0" smtClean="0"/>
              <a:t>Point</a:t>
            </a:r>
            <a:r>
              <a:rPr lang="en-US" sz="1200" baseline="0" dirty="0" smtClean="0"/>
              <a:t> to </a:t>
            </a:r>
            <a:r>
              <a:rPr lang="en-US" sz="1200" b="1" baseline="0" dirty="0" smtClean="0"/>
              <a:t>Align</a:t>
            </a:r>
            <a:r>
              <a:rPr lang="en-US" sz="1200" baseline="0" dirty="0" smtClean="0"/>
              <a:t>, and then click </a:t>
            </a:r>
            <a:r>
              <a:rPr lang="en-US" sz="1200" b="1" baseline="0" dirty="0" smtClean="0"/>
              <a:t>Align Selected Objects</a:t>
            </a:r>
            <a:r>
              <a:rPr lang="en-US" sz="1200" baseline="0" dirty="0" smtClean="0"/>
              <a:t>.</a:t>
            </a:r>
          </a:p>
          <a:p>
            <a:pPr marL="685800" lvl="1" indent="-228600">
              <a:buFont typeface="+mj-lt"/>
              <a:buAutoNum type="arabicPeriod"/>
            </a:pPr>
            <a:r>
              <a:rPr lang="en-US" sz="1200" baseline="0" dirty="0" smtClean="0"/>
              <a:t>Point to </a:t>
            </a:r>
            <a:r>
              <a:rPr lang="en-US" sz="1200" b="1" baseline="0" dirty="0" smtClean="0"/>
              <a:t>Align</a:t>
            </a:r>
            <a:r>
              <a:rPr lang="en-US" sz="1200" baseline="0" dirty="0" smtClean="0"/>
              <a:t>, and then click </a:t>
            </a:r>
            <a:r>
              <a:rPr lang="en-US" sz="1200" b="1" baseline="0" dirty="0" smtClean="0"/>
              <a:t>Align Center</a:t>
            </a:r>
            <a:r>
              <a:rPr lang="en-US" sz="1200" baseline="0" dirty="0" smtClean="0"/>
              <a:t>.</a:t>
            </a:r>
          </a:p>
          <a:p>
            <a:pPr marL="228600" indent="-228600">
              <a:buFont typeface="+mj-lt"/>
              <a:buAutoNum type="arabicPeriod"/>
            </a:pPr>
            <a:r>
              <a:rPr lang="en-US" sz="1200" baseline="0" dirty="0" smtClean="0"/>
              <a:t>Drag both lines together on the slide to position them under one of the timeline month labels. </a:t>
            </a:r>
          </a:p>
          <a:p>
            <a:pPr marL="228600" indent="-228600">
              <a:buFont typeface="+mj-lt"/>
              <a:buAutoNum type="arabicPeriod"/>
            </a:pPr>
            <a:r>
              <a:rPr lang="en-US" sz="1200" baseline="0" dirty="0" smtClean="0"/>
              <a:t>Press and hold SHIFT and select both lines and the text box they are under. On the </a:t>
            </a:r>
            <a:r>
              <a:rPr lang="en-US" sz="1200" b="1" baseline="0" dirty="0" smtClean="0"/>
              <a:t>Home</a:t>
            </a:r>
            <a:r>
              <a:rPr lang="en-US" sz="1200" baseline="0" dirty="0" smtClean="0"/>
              <a:t> tab, in the </a:t>
            </a:r>
            <a:r>
              <a:rPr lang="en-US" sz="1200" b="1" baseline="0" dirty="0" smtClean="0"/>
              <a:t>Drawing </a:t>
            </a:r>
            <a:r>
              <a:rPr lang="en-US" sz="1200" baseline="0" dirty="0" smtClean="0"/>
              <a:t>group, click </a:t>
            </a:r>
            <a:r>
              <a:rPr lang="en-US" sz="1200" b="1" baseline="0" dirty="0" smtClean="0"/>
              <a:t>Arrange</a:t>
            </a:r>
            <a:r>
              <a:rPr lang="en-US" sz="1200" baseline="0" dirty="0" smtClean="0"/>
              <a:t>, and then do the following:</a:t>
            </a:r>
          </a:p>
          <a:p>
            <a:pPr marL="685800" lvl="1" indent="-228600">
              <a:buFont typeface="+mj-lt"/>
              <a:buAutoNum type="arabicPeriod"/>
            </a:pPr>
            <a:r>
              <a:rPr lang="en-US" sz="1200" baseline="0" dirty="0" smtClean="0"/>
              <a:t>Click </a:t>
            </a:r>
            <a:r>
              <a:rPr lang="en-US" sz="1200" b="1" baseline="0" dirty="0" smtClean="0"/>
              <a:t>Align Selected Objects</a:t>
            </a:r>
            <a:r>
              <a:rPr lang="en-US" sz="1200" baseline="0" dirty="0" smtClean="0"/>
              <a:t>.</a:t>
            </a:r>
          </a:p>
          <a:p>
            <a:pPr marL="685800" lvl="1" indent="-228600">
              <a:buFont typeface="+mj-lt"/>
              <a:buAutoNum type="arabicPeriod"/>
            </a:pPr>
            <a:r>
              <a:rPr lang="en-US" sz="1200" baseline="0" dirty="0" smtClean="0"/>
              <a:t>Click </a:t>
            </a:r>
            <a:r>
              <a:rPr lang="en-US" sz="1200" b="1" baseline="0" dirty="0" smtClean="0"/>
              <a:t>Align Center</a:t>
            </a:r>
            <a:r>
              <a:rPr lang="en-US" sz="1200" baseline="0" dirty="0" smtClean="0"/>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dirty="0" smtClean="0"/>
              <a:t>On</a:t>
            </a:r>
            <a:r>
              <a:rPr lang="en-US" sz="1200" i="0" baseline="0" dirty="0" smtClean="0"/>
              <a:t> the </a:t>
            </a:r>
            <a:r>
              <a:rPr lang="en-US" sz="1200" b="1" i="0" baseline="0" dirty="0" smtClean="0"/>
              <a:t>Insert</a:t>
            </a:r>
            <a:r>
              <a:rPr lang="en-US" sz="1200" i="0" baseline="0" dirty="0" smtClean="0"/>
              <a:t> tab, in the </a:t>
            </a:r>
            <a:r>
              <a:rPr lang="en-US" sz="1200" b="1" i="0" baseline="0" dirty="0" smtClean="0"/>
              <a:t>Text</a:t>
            </a:r>
            <a:r>
              <a:rPr lang="en-US" sz="1200" i="0" baseline="0" dirty="0" smtClean="0"/>
              <a:t> group, click </a:t>
            </a:r>
            <a:r>
              <a:rPr lang="en-US" sz="1200" b="1" i="0" baseline="0" dirty="0" smtClean="0"/>
              <a:t>Text Box</a:t>
            </a:r>
            <a:r>
              <a:rPr lang="en-US" sz="1200" i="0" baseline="0" dirty="0" smtClean="0"/>
              <a:t>, and then on the slide, drag to draw the text box.</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Enter text in the text box, select the text, and then o</a:t>
            </a:r>
            <a:r>
              <a:rPr lang="en-US" sz="1200" i="0" dirty="0" smtClean="0"/>
              <a:t>n the </a:t>
            </a:r>
            <a:r>
              <a:rPr lang="en-US" sz="1200" b="1" i="0" dirty="0" smtClean="0"/>
              <a:t>Home</a:t>
            </a:r>
            <a:r>
              <a:rPr lang="en-US" sz="1200" i="0" baseline="0" dirty="0" smtClean="0"/>
              <a:t> tab, in the </a:t>
            </a:r>
            <a:r>
              <a:rPr lang="en-US" sz="1200" b="1" i="0" baseline="0" dirty="0" smtClean="0"/>
              <a:t>Font</a:t>
            </a:r>
            <a:r>
              <a:rPr lang="en-US" sz="1200" i="0" baseline="0" dirty="0" smtClean="0"/>
              <a:t> group, select </a:t>
            </a:r>
            <a:r>
              <a:rPr lang="en-US" sz="1200" b="1" i="0" baseline="0" dirty="0" smtClean="0"/>
              <a:t>Gill Sans MT </a:t>
            </a:r>
            <a:r>
              <a:rPr lang="en-US" sz="1200" i="0" baseline="0" dirty="0" smtClean="0"/>
              <a:t>from the </a:t>
            </a:r>
            <a:r>
              <a:rPr lang="en-US" sz="1200" b="1" i="0" baseline="0" dirty="0" smtClean="0"/>
              <a:t>Font</a:t>
            </a:r>
            <a:r>
              <a:rPr lang="en-US" sz="1200" i="0" baseline="0" dirty="0" smtClean="0"/>
              <a:t> list, select </a:t>
            </a:r>
            <a:r>
              <a:rPr lang="en-US" sz="1200" b="1" i="0" baseline="0" dirty="0" smtClean="0"/>
              <a:t>20</a:t>
            </a:r>
            <a:r>
              <a:rPr lang="en-US" sz="1200" i="0" baseline="0" dirty="0" smtClean="0"/>
              <a:t> from the </a:t>
            </a:r>
            <a:r>
              <a:rPr lang="en-US" sz="1200" b="1" i="0" baseline="0" dirty="0" smtClean="0"/>
              <a:t>Font Size </a:t>
            </a:r>
            <a:r>
              <a:rPr lang="en-US" sz="1200" i="0" baseline="0" dirty="0" smtClean="0"/>
              <a:t>list, and then click the arrow next to </a:t>
            </a:r>
            <a:r>
              <a:rPr lang="en-US" sz="1200" b="1" i="0" baseline="0" dirty="0" smtClean="0"/>
              <a:t>Font Color</a:t>
            </a:r>
            <a:r>
              <a:rPr lang="en-US" sz="1200" i="0" baseline="0" dirty="0" smtClean="0"/>
              <a:t> and click </a:t>
            </a:r>
            <a:r>
              <a:rPr lang="en-US" sz="1200" b="1" i="0" baseline="0" dirty="0" smtClean="0"/>
              <a:t>White, Background 1 </a:t>
            </a:r>
            <a:r>
              <a:rPr lang="en-US" sz="1200" i="0" baseline="0" dirty="0" smtClean="0"/>
              <a:t>(first row, first option from the left).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On the </a:t>
            </a:r>
            <a:r>
              <a:rPr lang="en-US" sz="1200" b="1" i="0" baseline="0" dirty="0" smtClean="0"/>
              <a:t>Home</a:t>
            </a:r>
            <a:r>
              <a:rPr lang="en-US" sz="1200" i="0" baseline="0" dirty="0" smtClean="0"/>
              <a:t> tab, in the </a:t>
            </a:r>
            <a:r>
              <a:rPr lang="en-US" sz="1200" b="1" i="0" baseline="0" dirty="0" smtClean="0"/>
              <a:t>Paragraph</a:t>
            </a:r>
            <a:r>
              <a:rPr lang="en-US" sz="1200" i="0" baseline="0" dirty="0" smtClean="0"/>
              <a:t> group, click </a:t>
            </a:r>
            <a:r>
              <a:rPr lang="en-US" sz="1200" b="1" i="0" baseline="0" dirty="0" smtClean="0"/>
              <a:t>Align Text Left</a:t>
            </a:r>
            <a:r>
              <a:rPr lang="en-US" sz="1200" i="0" baseline="0" dirty="0" smtClean="0"/>
              <a:t> to align the text left in the text box.</a:t>
            </a:r>
          </a:p>
          <a:p>
            <a:pPr marL="228600" indent="-228600">
              <a:buFont typeface="+mj-lt"/>
              <a:buAutoNum type="arabicPeriod"/>
            </a:pPr>
            <a:r>
              <a:rPr lang="en-US" sz="1200" baseline="0" dirty="0" smtClean="0"/>
              <a:t> On the slide, drag the text box to position it to the right of the vertical line. </a:t>
            </a:r>
          </a:p>
          <a:p>
            <a:pPr marL="228600" indent="-228600">
              <a:buFont typeface="+mj-lt"/>
              <a:buAutoNum type="arabicPeriod"/>
            </a:pPr>
            <a:endParaRPr lang="en-US" sz="1200" dirty="0" smtClean="0"/>
          </a:p>
          <a:p>
            <a:endParaRPr lang="en-US" sz="1200" dirty="0" smtClean="0"/>
          </a:p>
          <a:p>
            <a:r>
              <a:rPr lang="en-US" sz="1200" dirty="0" smtClean="0"/>
              <a:t>To</a:t>
            </a:r>
            <a:r>
              <a:rPr lang="en-US" sz="1200" baseline="0" dirty="0" smtClean="0"/>
              <a:t> reproduce the background on this slide, do the following:</a:t>
            </a:r>
            <a:endParaRPr lang="en-US" sz="1200" dirty="0" smtClean="0"/>
          </a:p>
          <a:p>
            <a:pPr marL="228600" marR="0" indent="-228600" algn="l" defTabSz="914400" rtl="0" eaLnBrk="1" fontAlgn="auto" latinLnBrk="0" hangingPunct="1">
              <a:lnSpc>
                <a:spcPct val="90000"/>
              </a:lnSpc>
              <a:spcBef>
                <a:spcPts val="0"/>
              </a:spcBef>
              <a:spcAft>
                <a:spcPts val="600"/>
              </a:spcAft>
              <a:buClrTx/>
              <a:buSzTx/>
              <a:buFont typeface="+mj-lt"/>
              <a:buAutoNum type="arabicPeriod"/>
              <a:tabLst/>
              <a:defRPr/>
            </a:pPr>
            <a:r>
              <a:rPr lang="en-US" sz="1200" kern="1200" dirty="0" smtClean="0">
                <a:solidFill>
                  <a:schemeClr val="tx1"/>
                </a:solidFill>
                <a:latin typeface="+mn-lt"/>
                <a:ea typeface="+mn-ea"/>
                <a:cs typeface="+mn-cs"/>
              </a:rPr>
              <a:t>Right-click the slide background</a:t>
            </a:r>
            <a:r>
              <a:rPr lang="en-US" sz="1200" kern="1200" baseline="0" dirty="0" smtClean="0">
                <a:solidFill>
                  <a:schemeClr val="tx1"/>
                </a:solidFill>
                <a:latin typeface="+mn-lt"/>
                <a:ea typeface="+mn-ea"/>
                <a:cs typeface="+mn-cs"/>
              </a:rPr>
              <a:t> area</a:t>
            </a:r>
            <a:r>
              <a:rPr lang="en-US" sz="1200" kern="1200" dirty="0" smtClean="0">
                <a:solidFill>
                  <a:schemeClr val="tx1"/>
                </a:solidFill>
                <a:latin typeface="+mn-lt"/>
                <a:ea typeface="+mn-ea"/>
                <a:cs typeface="+mn-cs"/>
              </a:rPr>
              <a:t>, and</a:t>
            </a:r>
            <a:r>
              <a:rPr lang="en-US" sz="1200" kern="1200" baseline="0" dirty="0" smtClean="0">
                <a:solidFill>
                  <a:schemeClr val="tx1"/>
                </a:solidFill>
                <a:latin typeface="+mn-lt"/>
                <a:ea typeface="+mn-ea"/>
                <a:cs typeface="+mn-cs"/>
              </a:rPr>
              <a:t> then click</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Format Background</a:t>
            </a:r>
            <a:r>
              <a:rPr lang="en-US" sz="1200" b="0" kern="1200" dirty="0" smtClean="0">
                <a:solidFill>
                  <a:schemeClr val="tx1"/>
                </a:solidFill>
                <a:latin typeface="+mn-lt"/>
                <a:ea typeface="+mn-ea"/>
                <a:cs typeface="+mn-cs"/>
              </a:rPr>
              <a:t>.</a:t>
            </a:r>
            <a:r>
              <a:rPr lang="en-US" sz="1200" b="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Format Background </a:t>
            </a:r>
            <a:r>
              <a:rPr lang="en-US" sz="1200" kern="1200" dirty="0" smtClean="0">
                <a:solidFill>
                  <a:schemeClr val="tx1"/>
                </a:solidFill>
                <a:latin typeface="+mn-lt"/>
                <a:ea typeface="+mn-ea"/>
                <a:cs typeface="+mn-cs"/>
              </a:rPr>
              <a:t>dialog box,</a:t>
            </a:r>
            <a:r>
              <a:rPr lang="en-US" sz="1200" kern="1200" baseline="0" dirty="0" smtClean="0">
                <a:solidFill>
                  <a:schemeClr val="tx1"/>
                </a:solidFill>
                <a:latin typeface="+mn-lt"/>
                <a:ea typeface="+mn-ea"/>
                <a:cs typeface="+mn-cs"/>
              </a:rPr>
              <a:t> click </a:t>
            </a:r>
            <a:r>
              <a:rPr lang="en-US" sz="1200" b="1" kern="1200" baseline="0" dirty="0" smtClean="0">
                <a:solidFill>
                  <a:schemeClr val="tx1"/>
                </a:solidFill>
                <a:latin typeface="+mn-lt"/>
                <a:ea typeface="+mn-ea"/>
                <a:cs typeface="+mn-cs"/>
              </a:rPr>
              <a:t>Fill</a:t>
            </a:r>
            <a:r>
              <a:rPr lang="en-US" sz="1200" b="0" kern="1200" baseline="0" dirty="0" smtClean="0">
                <a:solidFill>
                  <a:schemeClr val="tx1"/>
                </a:solidFill>
                <a:latin typeface="+mn-lt"/>
                <a:ea typeface="+mn-ea"/>
                <a:cs typeface="+mn-cs"/>
              </a:rPr>
              <a:t> in the left pane, select </a:t>
            </a:r>
            <a:r>
              <a:rPr lang="en-US" sz="1200" b="1" kern="1200" baseline="0" dirty="0" smtClean="0">
                <a:solidFill>
                  <a:schemeClr val="tx1"/>
                </a:solidFill>
                <a:latin typeface="+mn-lt"/>
                <a:ea typeface="+mn-ea"/>
                <a:cs typeface="+mn-cs"/>
              </a:rPr>
              <a:t>Gradient fill</a:t>
            </a:r>
            <a:r>
              <a:rPr lang="en-US" sz="1200" b="0" kern="1200" baseline="0" dirty="0" smtClean="0">
                <a:solidFill>
                  <a:schemeClr val="tx1"/>
                </a:solidFill>
                <a:latin typeface="+mn-lt"/>
                <a:ea typeface="+mn-ea"/>
                <a:cs typeface="+mn-cs"/>
              </a:rPr>
              <a:t> in the </a:t>
            </a:r>
            <a:r>
              <a:rPr lang="en-US" sz="1200" b="1" kern="1200" baseline="0" dirty="0" smtClean="0">
                <a:solidFill>
                  <a:schemeClr val="tx1"/>
                </a:solidFill>
                <a:latin typeface="+mn-lt"/>
                <a:ea typeface="+mn-ea"/>
                <a:cs typeface="+mn-cs"/>
              </a:rPr>
              <a:t>Fill</a:t>
            </a:r>
            <a:r>
              <a:rPr lang="en-US" sz="1200" b="0" kern="1200" baseline="0" dirty="0" smtClean="0">
                <a:solidFill>
                  <a:schemeClr val="tx1"/>
                </a:solidFill>
                <a:latin typeface="+mn-lt"/>
                <a:ea typeface="+mn-ea"/>
                <a:cs typeface="+mn-cs"/>
              </a:rPr>
              <a:t> pane, and then do the following:</a:t>
            </a:r>
          </a:p>
          <a:p>
            <a:pPr marL="685800" marR="0" lvl="1" indent="-228600" algn="l" defTabSz="914400" rtl="0" eaLnBrk="1" fontAlgn="auto" latinLnBrk="0" hangingPunct="1">
              <a:lnSpc>
                <a:spcPct val="90000"/>
              </a:lnSpc>
              <a:spcBef>
                <a:spcPts val="0"/>
              </a:spcBef>
              <a:spcAft>
                <a:spcPts val="600"/>
              </a:spcAft>
              <a:buClrTx/>
              <a:buSzTx/>
              <a:buFont typeface="Arial" pitchFamily="34" charset="0"/>
              <a:buChar char="•"/>
              <a:tabLst/>
              <a:defRPr/>
            </a:pPr>
            <a:r>
              <a:rPr lang="en-US" sz="1200" b="0" kern="1200" baseline="0" dirty="0" smtClean="0">
                <a:solidFill>
                  <a:schemeClr val="tx1"/>
                </a:solidFill>
                <a:latin typeface="+mn-lt"/>
                <a:ea typeface="+mn-ea"/>
                <a:cs typeface="+mn-cs"/>
              </a:rPr>
              <a:t>In the </a:t>
            </a:r>
            <a:r>
              <a:rPr lang="en-US" sz="1200" b="1" kern="1200" baseline="0" dirty="0" smtClean="0">
                <a:solidFill>
                  <a:schemeClr val="tx1"/>
                </a:solidFill>
                <a:latin typeface="+mn-lt"/>
                <a:ea typeface="+mn-ea"/>
                <a:cs typeface="+mn-cs"/>
              </a:rPr>
              <a:t>Type</a:t>
            </a:r>
            <a:r>
              <a:rPr lang="en-US" sz="1200" b="0" kern="1200" baseline="0" dirty="0" smtClean="0">
                <a:solidFill>
                  <a:schemeClr val="tx1"/>
                </a:solidFill>
                <a:latin typeface="+mn-lt"/>
                <a:ea typeface="+mn-ea"/>
                <a:cs typeface="+mn-cs"/>
              </a:rPr>
              <a:t> list, select </a:t>
            </a:r>
            <a:r>
              <a:rPr lang="en-US" sz="1200" b="1" kern="1200" baseline="0" dirty="0" smtClean="0">
                <a:solidFill>
                  <a:schemeClr val="tx1"/>
                </a:solidFill>
                <a:latin typeface="+mn-lt"/>
                <a:ea typeface="+mn-ea"/>
                <a:cs typeface="+mn-cs"/>
              </a:rPr>
              <a:t>Linear</a:t>
            </a:r>
            <a:r>
              <a:rPr lang="en-US" sz="1200" b="0" kern="1200" baseline="0" dirty="0" smtClean="0">
                <a:solidFill>
                  <a:schemeClr val="tx1"/>
                </a:solidFill>
                <a:latin typeface="+mn-lt"/>
                <a:ea typeface="+mn-ea"/>
                <a:cs typeface="+mn-cs"/>
              </a:rPr>
              <a:t>.</a:t>
            </a:r>
          </a:p>
          <a:p>
            <a:pPr marL="685800" marR="0" lvl="1" indent="-228600" algn="l" defTabSz="914400" rtl="0" eaLnBrk="1" fontAlgn="auto" latinLnBrk="0" hangingPunct="1">
              <a:lnSpc>
                <a:spcPct val="90000"/>
              </a:lnSpc>
              <a:spcBef>
                <a:spcPts val="0"/>
              </a:spcBef>
              <a:spcAft>
                <a:spcPts val="600"/>
              </a:spcAft>
              <a:buClrTx/>
              <a:buSzTx/>
              <a:buFont typeface="Arial" pitchFamily="34" charset="0"/>
              <a:buChar char="•"/>
              <a:tabLst/>
              <a:defRPr/>
            </a:pPr>
            <a:r>
              <a:rPr lang="en-US" sz="1200" dirty="0" smtClean="0"/>
              <a:t>Click the button next to </a:t>
            </a:r>
            <a:r>
              <a:rPr lang="en-US" sz="1200" b="1" dirty="0" smtClean="0"/>
              <a:t>Direction</a:t>
            </a:r>
            <a:r>
              <a:rPr lang="en-US" sz="1200" dirty="0" smtClean="0"/>
              <a:t>, and then</a:t>
            </a:r>
            <a:r>
              <a:rPr lang="en-US" sz="1200" baseline="0" dirty="0" smtClean="0"/>
              <a:t> click</a:t>
            </a:r>
            <a:r>
              <a:rPr lang="en-US" sz="1200" dirty="0" smtClean="0"/>
              <a:t> </a:t>
            </a:r>
            <a:r>
              <a:rPr lang="en-US" sz="1200" b="1" kern="1200" baseline="0" dirty="0" smtClean="0">
                <a:solidFill>
                  <a:schemeClr val="tx1"/>
                </a:solidFill>
                <a:latin typeface="+mn-lt"/>
                <a:ea typeface="+mn-ea"/>
                <a:cs typeface="+mn-cs"/>
              </a:rPr>
              <a:t>Linear Down </a:t>
            </a:r>
            <a:r>
              <a:rPr lang="en-US" sz="1200" b="0" kern="1200" baseline="0" dirty="0" smtClean="0">
                <a:solidFill>
                  <a:schemeClr val="tx1"/>
                </a:solidFill>
                <a:latin typeface="+mn-lt"/>
                <a:ea typeface="+mn-ea"/>
                <a:cs typeface="+mn-cs"/>
              </a:rPr>
              <a:t>(first row, second option from the left).</a:t>
            </a:r>
          </a:p>
          <a:p>
            <a:pPr marL="685800" marR="0" lvl="1" indent="-228600" algn="l" defTabSz="914400" rtl="0" eaLnBrk="1" fontAlgn="auto" latinLnBrk="0" hangingPunct="1">
              <a:lnSpc>
                <a:spcPct val="90000"/>
              </a:lnSpc>
              <a:spcBef>
                <a:spcPts val="0"/>
              </a:spcBef>
              <a:spcAft>
                <a:spcPts val="600"/>
              </a:spcAft>
              <a:buClrTx/>
              <a:buSzTx/>
              <a:buFont typeface="Arial" pitchFamily="34" charset="0"/>
              <a:buChar char="•"/>
              <a:tabLst/>
              <a:defRPr/>
            </a:pPr>
            <a:r>
              <a:rPr lang="en-US" sz="1200" b="0" kern="1200" baseline="0" dirty="0" smtClean="0">
                <a:solidFill>
                  <a:schemeClr val="tx1"/>
                </a:solidFill>
                <a:latin typeface="+mn-lt"/>
                <a:ea typeface="+mn-ea"/>
                <a:cs typeface="+mn-cs"/>
              </a:rPr>
              <a:t>Under </a:t>
            </a:r>
            <a:r>
              <a:rPr lang="en-US" sz="1200" b="1" kern="1200" baseline="0" dirty="0" smtClean="0">
                <a:solidFill>
                  <a:schemeClr val="tx1"/>
                </a:solidFill>
                <a:latin typeface="+mn-lt"/>
                <a:ea typeface="+mn-ea"/>
                <a:cs typeface="+mn-cs"/>
              </a:rPr>
              <a:t>Gradient stops</a:t>
            </a:r>
            <a:r>
              <a:rPr lang="en-US" sz="1200" b="0" kern="1200" baseline="0" dirty="0" smtClean="0">
                <a:solidFill>
                  <a:schemeClr val="tx1"/>
                </a:solidFill>
                <a:latin typeface="+mn-lt"/>
                <a:ea typeface="+mn-ea"/>
                <a:cs typeface="+mn-cs"/>
              </a:rPr>
              <a:t>, click </a:t>
            </a:r>
            <a:r>
              <a:rPr lang="en-US" sz="1200" b="1" kern="1200" baseline="0" dirty="0" smtClean="0">
                <a:solidFill>
                  <a:schemeClr val="tx1"/>
                </a:solidFill>
                <a:latin typeface="+mn-lt"/>
                <a:ea typeface="+mn-ea"/>
                <a:cs typeface="+mn-cs"/>
              </a:rPr>
              <a:t>Add</a:t>
            </a:r>
            <a:r>
              <a:rPr lang="en-US" sz="1200" b="0" kern="1200" baseline="0" dirty="0" smtClean="0">
                <a:solidFill>
                  <a:schemeClr val="tx1"/>
                </a:solidFill>
                <a:latin typeface="+mn-lt"/>
                <a:ea typeface="+mn-ea"/>
                <a:cs typeface="+mn-cs"/>
              </a:rPr>
              <a:t> or </a:t>
            </a:r>
            <a:r>
              <a:rPr lang="en-US" sz="1200" b="1" kern="1200" baseline="0" dirty="0" smtClean="0">
                <a:solidFill>
                  <a:schemeClr val="tx1"/>
                </a:solidFill>
                <a:latin typeface="+mn-lt"/>
                <a:ea typeface="+mn-ea"/>
                <a:cs typeface="+mn-cs"/>
              </a:rPr>
              <a:t>Remove</a:t>
            </a:r>
            <a:r>
              <a:rPr lang="en-US" sz="1200" b="0" kern="1200" baseline="0" dirty="0" smtClean="0">
                <a:solidFill>
                  <a:schemeClr val="tx1"/>
                </a:solidFill>
                <a:latin typeface="+mn-lt"/>
                <a:ea typeface="+mn-ea"/>
                <a:cs typeface="+mn-cs"/>
              </a:rPr>
              <a:t> until two stops appear in the drop-down list.</a:t>
            </a:r>
          </a:p>
          <a:p>
            <a:pPr marL="228600" marR="0" lvl="0" indent="-228600" algn="l" defTabSz="914400" rtl="0" eaLnBrk="1" fontAlgn="auto" latinLnBrk="0" hangingPunct="1">
              <a:lnSpc>
                <a:spcPct val="90000"/>
              </a:lnSpc>
              <a:spcBef>
                <a:spcPts val="0"/>
              </a:spcBef>
              <a:spcAft>
                <a:spcPts val="600"/>
              </a:spcAft>
              <a:buClrTx/>
              <a:buSzTx/>
              <a:buFont typeface="+mj-lt"/>
              <a:buAutoNum type="arabicPeriod"/>
              <a:tabLst/>
              <a:defRPr/>
            </a:pPr>
            <a:r>
              <a:rPr lang="en-US" sz="1200" dirty="0" smtClean="0"/>
              <a:t>Also under </a:t>
            </a:r>
            <a:r>
              <a:rPr lang="en-US" sz="1200" b="1" dirty="0" smtClean="0"/>
              <a:t>Gradient stops</a:t>
            </a:r>
            <a:r>
              <a:rPr lang="en-US" sz="1200" dirty="0" smtClean="0"/>
              <a:t>, customize the gradient stops that you added as follows:</a:t>
            </a:r>
          </a:p>
          <a:p>
            <a:pPr marL="685800" lvl="1" indent="-228600">
              <a:buFont typeface="Arial" pitchFamily="34" charset="0"/>
              <a:buChar char="•"/>
              <a:defRPr/>
            </a:pPr>
            <a:r>
              <a:rPr lang="en-US" sz="1200" dirty="0" smtClean="0"/>
              <a:t>Select </a:t>
            </a:r>
            <a:r>
              <a:rPr lang="en-US" sz="1200" b="1" dirty="0" smtClean="0"/>
              <a:t>Stop 1 </a:t>
            </a:r>
            <a:r>
              <a:rPr lang="en-US" sz="1200" dirty="0" smtClean="0"/>
              <a:t>from the list, and then do the following:</a:t>
            </a:r>
          </a:p>
          <a:p>
            <a:pPr marL="1143000" marR="0" lvl="2" indent="-228600" algn="l" defTabSz="914400" rtl="0" eaLnBrk="1" fontAlgn="auto" latinLnBrk="0" hangingPunct="1">
              <a:lnSpc>
                <a:spcPct val="90000"/>
              </a:lnSpc>
              <a:spcBef>
                <a:spcPts val="0"/>
              </a:spcBef>
              <a:spcAft>
                <a:spcPts val="600"/>
              </a:spcAft>
              <a:buClrTx/>
              <a:buSzTx/>
              <a:buFont typeface="Arial" pitchFamily="34" charset="0"/>
              <a:buChar char="•"/>
              <a:tabLst/>
              <a:defRPr/>
            </a:pPr>
            <a:r>
              <a:rPr lang="en-US" sz="1200" b="0" dirty="0" smtClean="0"/>
              <a:t>In</a:t>
            </a:r>
            <a:r>
              <a:rPr lang="en-US" sz="1200" dirty="0" smtClean="0"/>
              <a:t> the </a:t>
            </a:r>
            <a:r>
              <a:rPr lang="en-US" sz="1200" b="1" dirty="0" smtClean="0"/>
              <a:t>Stop position </a:t>
            </a:r>
            <a:r>
              <a:rPr lang="en-US" sz="1200" dirty="0" smtClean="0"/>
              <a:t>box, enter</a:t>
            </a:r>
            <a:r>
              <a:rPr lang="en-US" sz="1200" baseline="0" dirty="0" smtClean="0"/>
              <a:t> </a:t>
            </a:r>
            <a:r>
              <a:rPr lang="en-US" sz="1200" b="1" baseline="0" dirty="0" smtClean="0"/>
              <a:t>50</a:t>
            </a:r>
            <a:r>
              <a:rPr lang="en-US" sz="1200" b="1" dirty="0" smtClean="0"/>
              <a:t>%</a:t>
            </a:r>
            <a:r>
              <a:rPr lang="en-US" sz="1200" dirty="0" smtClean="0"/>
              <a:t>.</a:t>
            </a:r>
          </a:p>
          <a:p>
            <a:pPr marL="1143000" lvl="2" indent="-228600">
              <a:buFont typeface="Arial" pitchFamily="34" charset="0"/>
              <a:buChar char="•"/>
              <a:defRPr/>
            </a:pPr>
            <a:r>
              <a:rPr lang="en-US" sz="1200" dirty="0" smtClean="0"/>
              <a:t>Click the button next to </a:t>
            </a:r>
            <a:r>
              <a:rPr lang="en-US" sz="1200" b="1" dirty="0" smtClean="0"/>
              <a:t>Color</a:t>
            </a:r>
            <a:r>
              <a:rPr lang="en-US" sz="1200" dirty="0" smtClean="0"/>
              <a:t>, and then </a:t>
            </a:r>
            <a:r>
              <a:rPr lang="en-US" sz="1200" i="0" baseline="0" dirty="0" smtClean="0"/>
              <a:t>under </a:t>
            </a:r>
            <a:r>
              <a:rPr lang="en-US" sz="1200" b="1" i="0" baseline="0" dirty="0" smtClean="0"/>
              <a:t>Theme Colors</a:t>
            </a:r>
            <a:r>
              <a:rPr lang="en-US" sz="1200" i="0" baseline="0" dirty="0" smtClean="0"/>
              <a:t> </a:t>
            </a:r>
            <a:r>
              <a:rPr lang="en-US" sz="1200" dirty="0" smtClean="0"/>
              <a:t>click </a:t>
            </a:r>
            <a:r>
              <a:rPr lang="en-US" sz="1200" b="1" dirty="0" smtClean="0"/>
              <a:t>Black, Text 1</a:t>
            </a:r>
            <a:r>
              <a:rPr lang="en-US" sz="1200" b="1" baseline="0" dirty="0" smtClean="0"/>
              <a:t> </a:t>
            </a:r>
            <a:r>
              <a:rPr lang="en-US" sz="1200" b="0" dirty="0" smtClean="0"/>
              <a:t>(first row, second option from the left</a:t>
            </a:r>
            <a:r>
              <a:rPr lang="en-US" sz="1200" b="0" baseline="0" dirty="0" smtClean="0"/>
              <a:t>).</a:t>
            </a:r>
          </a:p>
          <a:p>
            <a:pPr marL="685800" lvl="1" indent="-228600">
              <a:buFont typeface="Arial" pitchFamily="34" charset="0"/>
              <a:buChar char="•"/>
              <a:defRPr/>
            </a:pPr>
            <a:r>
              <a:rPr lang="en-US" sz="1200" dirty="0" smtClean="0"/>
              <a:t>Select </a:t>
            </a:r>
            <a:r>
              <a:rPr lang="en-US" sz="1200" b="1" dirty="0" smtClean="0"/>
              <a:t>Stop 2 </a:t>
            </a:r>
            <a:r>
              <a:rPr lang="en-US" sz="1200" dirty="0" smtClean="0"/>
              <a:t>from the list, and then do the following:</a:t>
            </a:r>
          </a:p>
          <a:p>
            <a:pPr marL="1143000" marR="0" lvl="2" indent="-228600" algn="l" defTabSz="914400" rtl="0" eaLnBrk="1" fontAlgn="auto" latinLnBrk="0" hangingPunct="1">
              <a:lnSpc>
                <a:spcPct val="90000"/>
              </a:lnSpc>
              <a:spcBef>
                <a:spcPts val="0"/>
              </a:spcBef>
              <a:spcAft>
                <a:spcPts val="600"/>
              </a:spcAft>
              <a:buClrTx/>
              <a:buSzTx/>
              <a:buFont typeface="Arial" pitchFamily="34" charset="0"/>
              <a:buChar char="•"/>
              <a:tabLst/>
              <a:defRPr/>
            </a:pPr>
            <a:r>
              <a:rPr lang="en-US" sz="1200" b="0" dirty="0" smtClean="0"/>
              <a:t>In</a:t>
            </a:r>
            <a:r>
              <a:rPr lang="en-US" sz="1200" dirty="0" smtClean="0"/>
              <a:t> the </a:t>
            </a:r>
            <a:r>
              <a:rPr lang="en-US" sz="1200" b="1" dirty="0" smtClean="0"/>
              <a:t>Stop position </a:t>
            </a:r>
            <a:r>
              <a:rPr lang="en-US" sz="1200" dirty="0" smtClean="0"/>
              <a:t>box, enter</a:t>
            </a:r>
            <a:r>
              <a:rPr lang="en-US" sz="1200" baseline="0" dirty="0" smtClean="0"/>
              <a:t> </a:t>
            </a:r>
            <a:r>
              <a:rPr lang="en-US" sz="1200" b="1" baseline="0" dirty="0" smtClean="0"/>
              <a:t>99</a:t>
            </a:r>
            <a:r>
              <a:rPr lang="en-US" sz="1200" b="1" dirty="0" smtClean="0"/>
              <a:t>%</a:t>
            </a:r>
            <a:r>
              <a:rPr lang="en-US" sz="1200" dirty="0" smtClean="0"/>
              <a:t>.</a:t>
            </a:r>
          </a:p>
          <a:p>
            <a:pPr marL="1143000" lvl="2" indent="-228600">
              <a:buFont typeface="Arial" pitchFamily="34" charset="0"/>
              <a:buChar char="•"/>
              <a:defRPr/>
            </a:pPr>
            <a:r>
              <a:rPr lang="en-US" sz="1200" dirty="0" smtClean="0"/>
              <a:t>Click the button next to </a:t>
            </a:r>
            <a:r>
              <a:rPr lang="en-US" sz="1200" b="1" dirty="0" smtClean="0"/>
              <a:t>Color</a:t>
            </a:r>
            <a:r>
              <a:rPr lang="en-US" sz="1200" dirty="0" smtClean="0"/>
              <a:t>, and then </a:t>
            </a:r>
            <a:r>
              <a:rPr lang="en-US" sz="1200" i="0" baseline="0" dirty="0" smtClean="0"/>
              <a:t>under </a:t>
            </a:r>
            <a:r>
              <a:rPr lang="en-US" sz="1200" b="1" i="0" baseline="0" dirty="0" smtClean="0"/>
              <a:t>Theme Colors</a:t>
            </a:r>
            <a:r>
              <a:rPr lang="en-US" sz="1200" i="0" baseline="0" dirty="0" smtClean="0"/>
              <a:t> </a:t>
            </a:r>
            <a:r>
              <a:rPr lang="en-US" sz="1200" dirty="0" smtClean="0"/>
              <a:t>click </a:t>
            </a:r>
            <a:r>
              <a:rPr lang="en-US" sz="1200" b="1" dirty="0" smtClean="0"/>
              <a:t>Black,</a:t>
            </a:r>
            <a:r>
              <a:rPr lang="en-US" sz="1200" b="1" baseline="0" dirty="0" smtClean="0"/>
              <a:t> Text 1, Lighter 35% </a:t>
            </a:r>
            <a:r>
              <a:rPr lang="en-US" sz="1200" b="0" dirty="0" smtClean="0"/>
              <a:t>(third row, second option from the left</a:t>
            </a:r>
            <a:r>
              <a:rPr lang="en-US" sz="1200" b="0" baseline="0" dirty="0" smtClean="0"/>
              <a:t>).</a:t>
            </a:r>
            <a:endParaRPr lang="en-US" sz="1200" b="0" dirty="0" smtClean="0"/>
          </a:p>
          <a:p>
            <a:endParaRPr lang="en-US" sz="1400" dirty="0" smtClean="0"/>
          </a:p>
        </p:txBody>
      </p:sp>
      <p:sp>
        <p:nvSpPr>
          <p:cNvPr id="6" name="Slide Image Placeholder 5"/>
          <p:cNvSpPr>
            <a:spLocks noGrp="1" noRot="1" noChangeAspect="1"/>
          </p:cNvSpPr>
          <p:nvPr>
            <p:ph type="sldImg"/>
          </p:nvPr>
        </p:nvSpPr>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sz="1400" b="1" dirty="0" smtClean="0"/>
              <a:t>Custom</a:t>
            </a:r>
            <a:r>
              <a:rPr lang="en-US" sz="1400" b="1" baseline="0" dirty="0" smtClean="0"/>
              <a:t> a</a:t>
            </a:r>
            <a:r>
              <a:rPr lang="en-US" sz="1400" b="1" dirty="0" smtClean="0"/>
              <a:t>nimation effects: buttons grow and turn on path</a:t>
            </a:r>
          </a:p>
          <a:p>
            <a:r>
              <a:rPr lang="en-US" sz="1400" dirty="0" smtClean="0"/>
              <a:t>(Advanced)</a:t>
            </a:r>
          </a:p>
          <a:p>
            <a:endParaRPr lang="en-US" sz="1200" dirty="0" smtClean="0">
              <a:latin typeface="+mn-lt"/>
            </a:endParaRPr>
          </a:p>
          <a:p>
            <a:endParaRPr lang="en-US" sz="120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mn-lt"/>
              </a:rPr>
              <a:t>T</a:t>
            </a:r>
            <a:r>
              <a:rPr lang="en-US" sz="1200" baseline="0" dirty="0" smtClean="0">
                <a:latin typeface="+mn-lt"/>
              </a:rPr>
              <a:t>o reproduce the curved shape on this slide, do the following:</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latin typeface="+mn-lt"/>
              </a:rPr>
              <a:t>On the </a:t>
            </a:r>
            <a:r>
              <a:rPr lang="en-US" sz="1200" b="1" baseline="0" dirty="0" smtClean="0">
                <a:latin typeface="+mn-lt"/>
              </a:rPr>
              <a:t>Home</a:t>
            </a:r>
            <a:r>
              <a:rPr lang="en-US" sz="1200" baseline="0" dirty="0" smtClean="0">
                <a:latin typeface="+mn-lt"/>
              </a:rPr>
              <a:t> tab, in the </a:t>
            </a:r>
            <a:r>
              <a:rPr lang="en-US" sz="1200" b="1" baseline="0" dirty="0" smtClean="0">
                <a:latin typeface="+mn-lt"/>
              </a:rPr>
              <a:t>Slides</a:t>
            </a:r>
            <a:r>
              <a:rPr lang="en-US" sz="1200" baseline="0" dirty="0" smtClean="0">
                <a:latin typeface="+mn-lt"/>
              </a:rPr>
              <a:t> group, click </a:t>
            </a:r>
            <a:r>
              <a:rPr lang="en-US" sz="1200" b="1" baseline="0" dirty="0" smtClean="0">
                <a:latin typeface="+mn-lt"/>
              </a:rPr>
              <a:t>Layout</a:t>
            </a:r>
            <a:r>
              <a:rPr lang="en-US" sz="1200" baseline="0" dirty="0" smtClean="0">
                <a:latin typeface="+mn-lt"/>
              </a:rPr>
              <a:t>, and then click </a:t>
            </a:r>
            <a:r>
              <a:rPr lang="en-US" sz="1200" b="1" baseline="0" dirty="0" smtClean="0">
                <a:latin typeface="+mn-lt"/>
              </a:rPr>
              <a:t>Blank</a:t>
            </a:r>
            <a:r>
              <a:rPr lang="en-US" sz="1200" baseline="0" dirty="0" smtClean="0">
                <a:latin typeface="+mn-lt"/>
              </a:rPr>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latin typeface="+mn-lt"/>
              </a:rPr>
              <a:t>On the </a:t>
            </a:r>
            <a:r>
              <a:rPr lang="en-US" sz="1200" b="1" baseline="0" dirty="0" smtClean="0">
                <a:latin typeface="+mn-lt"/>
              </a:rPr>
              <a:t>Home</a:t>
            </a:r>
            <a:r>
              <a:rPr lang="en-US" sz="1200" b="0" baseline="0" dirty="0" smtClean="0">
                <a:latin typeface="+mn-lt"/>
              </a:rPr>
              <a:t> tab, in the </a:t>
            </a:r>
            <a:r>
              <a:rPr lang="en-US" sz="1200" b="1" baseline="0" dirty="0" smtClean="0">
                <a:latin typeface="+mn-lt"/>
              </a:rPr>
              <a:t>Drawing</a:t>
            </a:r>
            <a:r>
              <a:rPr lang="en-US" sz="1200" b="0" baseline="0" dirty="0" smtClean="0">
                <a:latin typeface="+mn-lt"/>
              </a:rPr>
              <a:t> group, click </a:t>
            </a:r>
            <a:r>
              <a:rPr lang="en-US" sz="1200" b="1" baseline="0" dirty="0" smtClean="0">
                <a:latin typeface="+mn-lt"/>
              </a:rPr>
              <a:t>Shapes</a:t>
            </a:r>
            <a:r>
              <a:rPr lang="en-US" sz="1200" b="0" baseline="0" dirty="0" smtClean="0">
                <a:latin typeface="+mn-lt"/>
              </a:rPr>
              <a:t>, and then under </a:t>
            </a:r>
            <a:r>
              <a:rPr lang="en-US" sz="1200" b="1" baseline="0" dirty="0" smtClean="0">
                <a:latin typeface="+mn-lt"/>
              </a:rPr>
              <a:t>Lines</a:t>
            </a:r>
            <a:r>
              <a:rPr lang="en-US" sz="1200" b="0" baseline="0" dirty="0" smtClean="0">
                <a:latin typeface="+mn-lt"/>
              </a:rPr>
              <a:t> click </a:t>
            </a:r>
            <a:r>
              <a:rPr lang="en-US" sz="1200" b="1" baseline="0" dirty="0" smtClean="0">
                <a:latin typeface="+mn-lt"/>
              </a:rPr>
              <a:t>Freeform </a:t>
            </a:r>
            <a:r>
              <a:rPr lang="en-US" sz="1200" b="0" baseline="0" dirty="0" smtClean="0">
                <a:latin typeface="+mn-lt"/>
              </a:rPr>
              <a:t>(11</a:t>
            </a:r>
            <a:r>
              <a:rPr lang="en-US" sz="1200" b="0" baseline="30000" dirty="0" smtClean="0">
                <a:latin typeface="+mn-lt"/>
              </a:rPr>
              <a:t>th</a:t>
            </a:r>
            <a:r>
              <a:rPr lang="en-US" sz="1200" b="0" baseline="0" dirty="0" smtClean="0">
                <a:latin typeface="+mn-lt"/>
              </a:rPr>
              <a:t> option from the left).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latin typeface="+mn-lt"/>
              </a:rPr>
              <a:t>On the slide, do the following</a:t>
            </a:r>
            <a:r>
              <a:rPr lang="en-US" sz="1200" baseline="0" dirty="0" smtClean="0">
                <a:latin typeface="+mn-lt"/>
              </a:rPr>
              <a:t> to draw the freeform line:</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latin typeface="+mn-lt"/>
              </a:rPr>
              <a:t>Click</a:t>
            </a:r>
            <a:r>
              <a:rPr lang="en-US" sz="1200" baseline="0" dirty="0" smtClean="0">
                <a:latin typeface="+mn-lt"/>
              </a:rPr>
              <a:t> the first point on the upper left corner of the slide.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latin typeface="+mn-lt"/>
              </a:rPr>
              <a:t>Click the second point on the bottom edge of the slide, slightly to the left of the middle.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latin typeface="+mn-lt"/>
              </a:rPr>
              <a:t>Click the third point on the lower left corner of the slide.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latin typeface="+mn-lt"/>
              </a:rPr>
              <a:t>Double-click the fourth and final point on the first point, on the upper left corner of the slide.</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latin typeface="+mn-lt"/>
              </a:rPr>
              <a:t>Right-click the freeform shape, and then click </a:t>
            </a:r>
            <a:r>
              <a:rPr lang="en-US" sz="1200" b="1" baseline="0" dirty="0" smtClean="0">
                <a:latin typeface="+mn-lt"/>
              </a:rPr>
              <a:t>Edit Points</a:t>
            </a:r>
            <a:r>
              <a:rPr lang="en-US" sz="1200" b="0" baseline="0" dirty="0" smtClean="0">
                <a:latin typeface="+mn-lt"/>
              </a:rPr>
              <a:t>. Right-click the diagonal line, and then click </a:t>
            </a:r>
            <a:r>
              <a:rPr lang="en-US" sz="1200" b="1" baseline="0" dirty="0" smtClean="0">
                <a:latin typeface="+mn-lt"/>
              </a:rPr>
              <a:t>Curved Segment</a:t>
            </a:r>
            <a:r>
              <a:rPr lang="en-US" sz="1200" b="0" baseline="0" dirty="0" smtClean="0">
                <a:latin typeface="+mn-lt"/>
              </a:rPr>
              <a:t>. (</a:t>
            </a:r>
            <a:r>
              <a:rPr lang="en-US" sz="1200" b="1" baseline="0" dirty="0" smtClean="0">
                <a:latin typeface="+mn-lt"/>
              </a:rPr>
              <a:t>Note:</a:t>
            </a:r>
            <a:r>
              <a:rPr lang="en-US" sz="1200" b="0" baseline="0" dirty="0" smtClean="0">
                <a:latin typeface="+mn-lt"/>
              </a:rPr>
              <a:t> Your segment may not look as curved as in the example above.)</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latin typeface="+mn-lt"/>
              </a:rPr>
              <a:t>Select the freeform shape. On the </a:t>
            </a:r>
            <a:r>
              <a:rPr lang="en-US" sz="1200" b="1" baseline="0" dirty="0" smtClean="0">
                <a:latin typeface="+mn-lt"/>
              </a:rPr>
              <a:t>Home</a:t>
            </a:r>
            <a:r>
              <a:rPr lang="en-US" sz="1200" b="0" baseline="0" dirty="0" smtClean="0">
                <a:latin typeface="+mn-lt"/>
              </a:rPr>
              <a:t> tab, in the </a:t>
            </a:r>
            <a:r>
              <a:rPr lang="en-US" sz="1200" b="1" baseline="0" dirty="0" smtClean="0">
                <a:latin typeface="+mn-lt"/>
              </a:rPr>
              <a:t>Drawing</a:t>
            </a:r>
            <a:r>
              <a:rPr lang="en-US" sz="1200" b="0" baseline="0" dirty="0" smtClean="0">
                <a:latin typeface="+mn-lt"/>
              </a:rPr>
              <a:t> group, click the arrow next to </a:t>
            </a:r>
            <a:r>
              <a:rPr lang="en-US" sz="1200" b="1" baseline="0" dirty="0" smtClean="0">
                <a:latin typeface="+mn-lt"/>
              </a:rPr>
              <a:t>Shape Fill</a:t>
            </a:r>
            <a:r>
              <a:rPr lang="en-US" sz="1200" b="0" baseline="0" dirty="0" smtClean="0">
                <a:latin typeface="+mn-lt"/>
              </a:rPr>
              <a:t>, and then under </a:t>
            </a:r>
            <a:r>
              <a:rPr lang="en-US" sz="1200" b="1" baseline="0" dirty="0" smtClean="0">
                <a:latin typeface="+mn-lt"/>
              </a:rPr>
              <a:t>Theme Colors </a:t>
            </a:r>
            <a:r>
              <a:rPr lang="en-US" sz="1200" b="0" baseline="0" dirty="0" smtClean="0">
                <a:latin typeface="+mn-lt"/>
              </a:rPr>
              <a:t>click </a:t>
            </a:r>
            <a:r>
              <a:rPr lang="en-US" sz="1200" b="1" baseline="0" dirty="0" smtClean="0">
                <a:latin typeface="+mn-lt"/>
              </a:rPr>
              <a:t>White, Background 1 </a:t>
            </a:r>
            <a:r>
              <a:rPr lang="en-US" sz="1200" b="0" baseline="0" dirty="0" smtClean="0">
                <a:latin typeface="+mn-lt"/>
              </a:rPr>
              <a:t>(first row, first option from the left).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latin typeface="+mn-lt"/>
              </a:rPr>
              <a:t>On the </a:t>
            </a:r>
            <a:r>
              <a:rPr lang="en-US" sz="1200" b="1" baseline="0" dirty="0" smtClean="0">
                <a:latin typeface="+mn-lt"/>
              </a:rPr>
              <a:t>Home</a:t>
            </a:r>
            <a:r>
              <a:rPr lang="en-US" sz="1200" b="0" baseline="0" dirty="0" smtClean="0">
                <a:latin typeface="+mn-lt"/>
              </a:rPr>
              <a:t> tab, in the </a:t>
            </a:r>
            <a:r>
              <a:rPr lang="en-US" sz="1200" b="1" baseline="0" dirty="0" smtClean="0">
                <a:latin typeface="+mn-lt"/>
              </a:rPr>
              <a:t>Drawing</a:t>
            </a:r>
            <a:r>
              <a:rPr lang="en-US" sz="1200" b="0" baseline="0" dirty="0" smtClean="0">
                <a:latin typeface="+mn-lt"/>
              </a:rPr>
              <a:t> group, click the arrow next to </a:t>
            </a:r>
            <a:r>
              <a:rPr lang="en-US" sz="1200" b="1" baseline="0" dirty="0" smtClean="0">
                <a:latin typeface="+mn-lt"/>
              </a:rPr>
              <a:t>Shape Outline</a:t>
            </a:r>
            <a:r>
              <a:rPr lang="en-US" sz="1200" b="0" baseline="0" dirty="0" smtClean="0">
                <a:latin typeface="+mn-lt"/>
              </a:rPr>
              <a:t>, and then click </a:t>
            </a:r>
            <a:r>
              <a:rPr lang="en-US" sz="1200" b="1" baseline="0" dirty="0" smtClean="0">
                <a:latin typeface="+mn-lt"/>
              </a:rPr>
              <a:t>No Outline</a:t>
            </a:r>
            <a:r>
              <a:rPr lang="en-US" sz="1200" b="0" baseline="0" dirty="0" smtClean="0">
                <a:latin typeface="+mn-lt"/>
              </a:rPr>
              <a:t>.</a:t>
            </a:r>
            <a:endParaRPr lang="en-US" sz="1200" dirty="0" smtClean="0">
              <a:latin typeface="+mn-lt"/>
            </a:endParaRPr>
          </a:p>
          <a:p>
            <a:endParaRPr lang="en-US" sz="1200" dirty="0" smtClean="0">
              <a:latin typeface="+mn-lt"/>
            </a:endParaRPr>
          </a:p>
          <a:p>
            <a:endParaRPr lang="en-US" sz="1200" dirty="0" smtClean="0">
              <a:latin typeface="+mn-lt"/>
            </a:endParaRPr>
          </a:p>
          <a:p>
            <a:r>
              <a:rPr lang="en-US" sz="1200" b="0" baseline="0" dirty="0" smtClean="0">
                <a:latin typeface="+mn-lt"/>
              </a:rPr>
              <a:t>To reproduce the background effects on this slide, do the following:</a:t>
            </a:r>
          </a:p>
          <a:p>
            <a:pPr marL="228600" lvl="0" indent="-228600">
              <a:buFont typeface="+mj-lt"/>
              <a:buAutoNum type="arabicPeriod"/>
            </a:pPr>
            <a:r>
              <a:rPr lang="en-US" sz="1200" kern="1200" dirty="0" smtClean="0">
                <a:solidFill>
                  <a:schemeClr val="tx1"/>
                </a:solidFill>
                <a:latin typeface="+mn-lt"/>
                <a:ea typeface="+mn-ea"/>
                <a:cs typeface="+mn-cs"/>
              </a:rPr>
              <a:t>Right-click the slide background area, and then click </a:t>
            </a:r>
            <a:r>
              <a:rPr lang="en-US" sz="1200" b="1" kern="1200" dirty="0" smtClean="0">
                <a:solidFill>
                  <a:schemeClr val="tx1"/>
                </a:solidFill>
                <a:latin typeface="+mn-lt"/>
                <a:ea typeface="+mn-ea"/>
                <a:cs typeface="+mn-cs"/>
              </a:rPr>
              <a:t>Format Background</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Format Background </a:t>
            </a:r>
            <a:r>
              <a:rPr lang="en-US" sz="1200" kern="1200" dirty="0" smtClean="0">
                <a:solidFill>
                  <a:schemeClr val="tx1"/>
                </a:solidFill>
                <a:latin typeface="+mn-lt"/>
                <a:ea typeface="+mn-ea"/>
                <a:cs typeface="+mn-cs"/>
              </a:rPr>
              <a:t>dialog box, click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in the left pane, select </a:t>
            </a:r>
            <a:r>
              <a:rPr lang="en-US" sz="1200" b="1" kern="1200" dirty="0" smtClean="0">
                <a:solidFill>
                  <a:schemeClr val="tx1"/>
                </a:solidFill>
                <a:latin typeface="+mn-lt"/>
                <a:ea typeface="+mn-ea"/>
                <a:cs typeface="+mn-cs"/>
              </a:rPr>
              <a:t>Gradient fill</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pane, and then do the following:</a:t>
            </a:r>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Type</a:t>
            </a:r>
            <a:r>
              <a:rPr lang="en-US" sz="1200" kern="1200" dirty="0" smtClean="0">
                <a:solidFill>
                  <a:schemeClr val="tx1"/>
                </a:solidFill>
                <a:latin typeface="+mn-lt"/>
                <a:ea typeface="+mn-ea"/>
                <a:cs typeface="+mn-cs"/>
              </a:rPr>
              <a:t> list, select </a:t>
            </a:r>
            <a:r>
              <a:rPr lang="en-US" sz="1200" b="1" kern="1200" dirty="0" smtClean="0">
                <a:solidFill>
                  <a:schemeClr val="tx1"/>
                </a:solidFill>
                <a:latin typeface="+mn-lt"/>
                <a:ea typeface="+mn-ea"/>
                <a:cs typeface="+mn-cs"/>
              </a:rPr>
              <a:t>Linear</a:t>
            </a:r>
            <a:r>
              <a:rPr lang="en-US" sz="1200" kern="1200" dirty="0" smtClean="0">
                <a:solidFill>
                  <a:schemeClr val="tx1"/>
                </a:solidFill>
                <a:latin typeface="+mn-lt"/>
                <a:ea typeface="+mn-ea"/>
                <a:cs typeface="+mn-cs"/>
              </a:rPr>
              <a:t>.</a:t>
            </a:r>
          </a:p>
          <a:p>
            <a:pPr marL="685800" lvl="1"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Direction</a:t>
            </a:r>
            <a:r>
              <a:rPr lang="en-US" sz="1200" kern="1200" dirty="0" smtClean="0">
                <a:solidFill>
                  <a:schemeClr val="tx1"/>
                </a:solidFill>
                <a:latin typeface="+mn-lt"/>
                <a:ea typeface="+mn-ea"/>
                <a:cs typeface="+mn-cs"/>
              </a:rPr>
              <a:t>, and then click </a:t>
            </a:r>
            <a:r>
              <a:rPr lang="en-US" sz="1200" b="1" kern="1200" dirty="0" smtClean="0">
                <a:solidFill>
                  <a:schemeClr val="tx1"/>
                </a:solidFill>
                <a:latin typeface="+mn-lt"/>
                <a:ea typeface="+mn-ea"/>
                <a:cs typeface="+mn-cs"/>
              </a:rPr>
              <a:t>Linear Diagonal</a:t>
            </a:r>
            <a:r>
              <a:rPr lang="en-US" sz="1200" b="1"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(second row, third option from the left).</a:t>
            </a:r>
          </a:p>
          <a:p>
            <a:pPr marL="685800" lvl="1" indent="-228600">
              <a:buFont typeface="Arial" pitchFamily="34" charset="0"/>
              <a:buChar char="•"/>
            </a:pP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Gradient stops</a:t>
            </a:r>
            <a:r>
              <a:rPr lang="en-US" sz="1200" kern="1200" dirty="0" smtClean="0">
                <a:solidFill>
                  <a:schemeClr val="tx1"/>
                </a:solidFill>
                <a:latin typeface="+mn-lt"/>
                <a:ea typeface="+mn-ea"/>
                <a:cs typeface="+mn-cs"/>
              </a:rPr>
              <a:t>, click </a:t>
            </a:r>
            <a:r>
              <a:rPr lang="en-US" sz="1200" b="1" kern="1200" dirty="0" smtClean="0">
                <a:solidFill>
                  <a:schemeClr val="tx1"/>
                </a:solidFill>
                <a:latin typeface="+mn-lt"/>
                <a:ea typeface="+mn-ea"/>
                <a:cs typeface="+mn-cs"/>
              </a:rPr>
              <a:t>Add</a:t>
            </a:r>
            <a:r>
              <a:rPr lang="en-US" sz="1200" b="0" kern="1200" dirty="0" smtClean="0">
                <a:solidFill>
                  <a:schemeClr val="tx1"/>
                </a:solidFill>
                <a:latin typeface="+mn-lt"/>
                <a:ea typeface="+mn-ea"/>
                <a:cs typeface="+mn-cs"/>
              </a:rPr>
              <a:t> or </a:t>
            </a:r>
            <a:r>
              <a:rPr lang="en-US" sz="1200" b="1" kern="1200" dirty="0" smtClean="0">
                <a:solidFill>
                  <a:schemeClr val="tx1"/>
                </a:solidFill>
                <a:latin typeface="+mn-lt"/>
                <a:ea typeface="+mn-ea"/>
                <a:cs typeface="+mn-cs"/>
              </a:rPr>
              <a:t>Remove</a:t>
            </a:r>
            <a:r>
              <a:rPr lang="en-US" sz="1200" kern="1200" dirty="0" smtClean="0">
                <a:solidFill>
                  <a:schemeClr val="tx1"/>
                </a:solidFill>
                <a:latin typeface="+mn-lt"/>
                <a:ea typeface="+mn-ea"/>
                <a:cs typeface="+mn-cs"/>
              </a:rPr>
              <a:t> until two stops appear in the drop-down list.</a:t>
            </a:r>
          </a:p>
          <a:p>
            <a:pPr marL="228600" lvl="0" indent="-228600">
              <a:buFont typeface="+mj-lt"/>
              <a:buAutoNum type="arabicPeriod"/>
            </a:pPr>
            <a:r>
              <a:rPr lang="en-US" sz="1200" kern="1200" dirty="0" smtClean="0">
                <a:solidFill>
                  <a:schemeClr val="tx1"/>
                </a:solidFill>
                <a:latin typeface="+mn-lt"/>
                <a:ea typeface="+mn-ea"/>
                <a:cs typeface="+mn-cs"/>
              </a:rPr>
              <a:t>Also under </a:t>
            </a:r>
            <a:r>
              <a:rPr lang="en-US" sz="1200" b="1" kern="1200" dirty="0" smtClean="0">
                <a:solidFill>
                  <a:schemeClr val="tx1"/>
                </a:solidFill>
                <a:latin typeface="+mn-lt"/>
                <a:ea typeface="+mn-ea"/>
                <a:cs typeface="+mn-cs"/>
              </a:rPr>
              <a:t>Gradient stops</a:t>
            </a:r>
            <a:r>
              <a:rPr lang="en-US" sz="1200" kern="1200" dirty="0" smtClean="0">
                <a:solidFill>
                  <a:schemeClr val="tx1"/>
                </a:solidFill>
                <a:latin typeface="+mn-lt"/>
                <a:ea typeface="+mn-ea"/>
                <a:cs typeface="+mn-cs"/>
              </a:rPr>
              <a:t>, customize the gradient stops that you added as follows:</a:t>
            </a: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1" kern="1200" dirty="0" smtClean="0">
                <a:solidFill>
                  <a:schemeClr val="tx1"/>
                </a:solidFill>
                <a:latin typeface="+mn-lt"/>
                <a:ea typeface="+mn-ea"/>
                <a:cs typeface="+mn-cs"/>
              </a:rPr>
              <a:t>Stop 1 </a:t>
            </a:r>
            <a:r>
              <a:rPr lang="en-US" sz="1200" kern="1200" dirty="0" smtClean="0">
                <a:solidFill>
                  <a:schemeClr val="tx1"/>
                </a:solidFill>
                <a:latin typeface="+mn-lt"/>
                <a:ea typeface="+mn-ea"/>
                <a:cs typeface="+mn-cs"/>
              </a:rPr>
              <a:t>from the list, and then do the following:</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Stop 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0%</a:t>
            </a:r>
            <a:r>
              <a:rPr lang="en-US" sz="1200" kern="1200" dirty="0" smtClean="0">
                <a:solidFill>
                  <a:schemeClr val="tx1"/>
                </a:solidFill>
                <a:latin typeface="+mn-lt"/>
                <a:ea typeface="+mn-ea"/>
                <a:cs typeface="+mn-cs"/>
              </a:rPr>
              <a:t>.</a:t>
            </a:r>
          </a:p>
          <a:p>
            <a:pPr marL="1143000" lvl="2"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Theme Colors </a:t>
            </a: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White, Background</a:t>
            </a:r>
            <a:r>
              <a:rPr lang="en-US" sz="1200" b="1" kern="1200" baseline="0" dirty="0" smtClean="0">
                <a:solidFill>
                  <a:schemeClr val="tx1"/>
                </a:solidFill>
                <a:latin typeface="+mn-lt"/>
                <a:ea typeface="+mn-ea"/>
                <a:cs typeface="+mn-cs"/>
              </a:rPr>
              <a:t> 1 </a:t>
            </a:r>
            <a:r>
              <a:rPr lang="en-US" sz="1200" b="0" kern="1200" baseline="0" dirty="0" smtClean="0">
                <a:solidFill>
                  <a:schemeClr val="tx1"/>
                </a:solidFill>
                <a:latin typeface="+mn-lt"/>
                <a:ea typeface="+mn-ea"/>
                <a:cs typeface="+mn-cs"/>
              </a:rPr>
              <a:t>(first row, first option from the left).</a:t>
            </a:r>
            <a:endParaRPr lang="en-US" sz="1200" kern="1200" dirty="0" smtClean="0">
              <a:solidFill>
                <a:schemeClr val="tx1"/>
              </a:solidFill>
              <a:latin typeface="+mn-lt"/>
              <a:ea typeface="+mn-ea"/>
              <a:cs typeface="+mn-cs"/>
            </a:endParaRP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1" kern="1200" dirty="0" smtClean="0">
                <a:solidFill>
                  <a:schemeClr val="tx1"/>
                </a:solidFill>
                <a:latin typeface="+mn-lt"/>
                <a:ea typeface="+mn-ea"/>
                <a:cs typeface="+mn-cs"/>
              </a:rPr>
              <a:t>Stop 2 </a:t>
            </a:r>
            <a:r>
              <a:rPr lang="en-US" sz="1200" kern="1200" dirty="0" smtClean="0">
                <a:solidFill>
                  <a:schemeClr val="tx1"/>
                </a:solidFill>
                <a:latin typeface="+mn-lt"/>
                <a:ea typeface="+mn-ea"/>
                <a:cs typeface="+mn-cs"/>
              </a:rPr>
              <a:t>from the list, and then do the following: </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Stop 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100%</a:t>
            </a:r>
            <a:r>
              <a:rPr lang="en-US" sz="1200" kern="1200" dirty="0" smtClean="0">
                <a:solidFill>
                  <a:schemeClr val="tx1"/>
                </a:solidFill>
                <a:latin typeface="+mn-lt"/>
                <a:ea typeface="+mn-ea"/>
                <a:cs typeface="+mn-cs"/>
              </a:rPr>
              <a:t>.</a:t>
            </a:r>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smtClean="0">
                <a:latin typeface="+mn-lt"/>
              </a:rPr>
              <a:t>Click the button next to </a:t>
            </a:r>
            <a:r>
              <a:rPr lang="en-US" sz="1200" b="1" dirty="0" smtClean="0">
                <a:latin typeface="+mn-lt"/>
              </a:rPr>
              <a:t>Color</a:t>
            </a:r>
            <a:r>
              <a:rPr lang="en-US" sz="1200" dirty="0" smtClean="0">
                <a:latin typeface="+mn-lt"/>
              </a:rPr>
              <a:t>, click </a:t>
            </a:r>
            <a:r>
              <a:rPr lang="en-US" sz="1200" b="1" dirty="0" smtClean="0">
                <a:latin typeface="+mn-lt"/>
              </a:rPr>
              <a:t>More Colors</a:t>
            </a:r>
            <a:r>
              <a:rPr lang="en-US" sz="1200" dirty="0" smtClean="0">
                <a:latin typeface="+mn-lt"/>
              </a:rPr>
              <a:t>, and then in the </a:t>
            </a:r>
            <a:r>
              <a:rPr lang="en-US" sz="1200" b="1" dirty="0" smtClean="0">
                <a:latin typeface="+mn-lt"/>
              </a:rPr>
              <a:t>Colors</a:t>
            </a:r>
            <a:r>
              <a:rPr lang="en-US" sz="1200" dirty="0" smtClean="0">
                <a:latin typeface="+mn-lt"/>
              </a:rPr>
              <a:t> dialog box, on the </a:t>
            </a:r>
            <a:r>
              <a:rPr lang="en-US" sz="1200" b="1" dirty="0" smtClean="0">
                <a:latin typeface="+mn-lt"/>
              </a:rPr>
              <a:t>Custom</a:t>
            </a:r>
            <a:r>
              <a:rPr lang="en-US" sz="1200" dirty="0" smtClean="0">
                <a:latin typeface="+mn-lt"/>
              </a:rPr>
              <a:t> tab, enter values for </a:t>
            </a:r>
            <a:r>
              <a:rPr lang="en-US" sz="1200" b="0" dirty="0" smtClean="0">
                <a:latin typeface="+mn-lt"/>
              </a:rPr>
              <a:t>Red:</a:t>
            </a:r>
            <a:r>
              <a:rPr lang="en-US" sz="1200" b="1" dirty="0" smtClean="0">
                <a:latin typeface="+mn-lt"/>
              </a:rPr>
              <a:t> 230</a:t>
            </a:r>
            <a:r>
              <a:rPr lang="en-US" sz="1200" b="0" dirty="0" smtClean="0">
                <a:latin typeface="+mn-lt"/>
              </a:rPr>
              <a:t>, Green: </a:t>
            </a:r>
            <a:r>
              <a:rPr lang="en-US" sz="1200" b="1" dirty="0" smtClean="0">
                <a:latin typeface="+mn-lt"/>
              </a:rPr>
              <a:t>230</a:t>
            </a:r>
            <a:r>
              <a:rPr lang="en-US" sz="1200" b="0" dirty="0" smtClean="0">
                <a:latin typeface="+mn-lt"/>
              </a:rPr>
              <a:t>, Blue: </a:t>
            </a:r>
            <a:r>
              <a:rPr lang="en-US" sz="1200" b="1" dirty="0" smtClean="0">
                <a:latin typeface="+mn-lt"/>
              </a:rPr>
              <a:t>230</a:t>
            </a:r>
            <a:r>
              <a:rPr lang="en-US" sz="1200" dirty="0" smtClean="0">
                <a:latin typeface="+mn-lt"/>
              </a:rPr>
              <a:t>.</a:t>
            </a:r>
          </a:p>
          <a:p>
            <a:endParaRPr lang="en-US" sz="1200" dirty="0" smtClean="0">
              <a:latin typeface="+mn-lt"/>
            </a:endParaRPr>
          </a:p>
          <a:p>
            <a:endParaRPr lang="en-US" sz="1200" dirty="0" smtClean="0">
              <a:latin typeface="+mn-lt"/>
            </a:endParaRPr>
          </a:p>
          <a:p>
            <a:r>
              <a:rPr lang="en-US" sz="1200" dirty="0" smtClean="0">
                <a:latin typeface="+mn-lt"/>
              </a:rPr>
              <a:t>To</a:t>
            </a:r>
            <a:r>
              <a:rPr lang="en-US" sz="1200" baseline="0" dirty="0" smtClean="0">
                <a:latin typeface="+mn-lt"/>
              </a:rPr>
              <a:t> reproduce the picture and text effects on this slide, do the following:</a:t>
            </a:r>
            <a:endParaRPr lang="en-US" sz="1200" dirty="0" smtClean="0">
              <a:latin typeface="+mn-lt"/>
            </a:endParaRP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latin typeface="+mn-lt"/>
              </a:rPr>
              <a:t>On the </a:t>
            </a:r>
            <a:r>
              <a:rPr lang="en-US" sz="1200" b="1" i="0" baseline="0" dirty="0" smtClean="0">
                <a:latin typeface="+mn-lt"/>
              </a:rPr>
              <a:t>Insert</a:t>
            </a:r>
            <a:r>
              <a:rPr lang="en-US" sz="1200" i="0" baseline="0" dirty="0" smtClean="0">
                <a:latin typeface="+mn-lt"/>
              </a:rPr>
              <a:t> tab, in the </a:t>
            </a:r>
            <a:r>
              <a:rPr lang="en-US" sz="1200" b="1" i="0" baseline="0" dirty="0" smtClean="0">
                <a:latin typeface="+mn-lt"/>
              </a:rPr>
              <a:t>Illustrations</a:t>
            </a:r>
            <a:r>
              <a:rPr lang="en-US" sz="1200" i="0" baseline="0" dirty="0" smtClean="0">
                <a:latin typeface="+mn-lt"/>
              </a:rPr>
              <a:t> group, click </a:t>
            </a:r>
            <a:r>
              <a:rPr lang="en-US" sz="1200" b="1" i="0" baseline="0" dirty="0" smtClean="0">
                <a:latin typeface="+mn-lt"/>
              </a:rPr>
              <a:t>Picture</a:t>
            </a:r>
            <a:r>
              <a:rPr lang="en-US" sz="1200" i="0" baseline="0" dirty="0" smtClean="0">
                <a:latin typeface="+mn-lt"/>
              </a:rPr>
              <a:t>. In the </a:t>
            </a:r>
            <a:r>
              <a:rPr lang="en-US" sz="1200" b="1" i="0" baseline="0" dirty="0" smtClean="0">
                <a:latin typeface="+mn-lt"/>
              </a:rPr>
              <a:t>Insert Picture </a:t>
            </a:r>
            <a:r>
              <a:rPr lang="en-US" sz="1200" i="0" baseline="0" dirty="0" smtClean="0">
                <a:latin typeface="+mn-lt"/>
              </a:rPr>
              <a:t>dialog box, select a picture, and then click </a:t>
            </a:r>
            <a:r>
              <a:rPr lang="en-US" sz="1200" b="1" i="0" baseline="0" dirty="0" smtClean="0">
                <a:latin typeface="+mn-lt"/>
              </a:rPr>
              <a:t>Insert</a:t>
            </a:r>
            <a:r>
              <a:rPr lang="en-US" sz="1200" i="0" baseline="0" dirty="0" smtClean="0">
                <a:latin typeface="+mn-lt"/>
              </a:rPr>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latin typeface="+mn-lt"/>
              </a:rPr>
              <a:t>On the slide, select the picture. </a:t>
            </a:r>
            <a:r>
              <a:rPr lang="en-US" sz="1200" baseline="0" dirty="0" smtClean="0">
                <a:latin typeface="+mn-lt"/>
              </a:rPr>
              <a:t>Under </a:t>
            </a:r>
            <a:r>
              <a:rPr lang="en-US" sz="1200" b="1" baseline="0" dirty="0" smtClean="0">
                <a:latin typeface="+mn-lt"/>
              </a:rPr>
              <a:t>Picture Tools</a:t>
            </a:r>
            <a:r>
              <a:rPr lang="en-US" sz="1200" b="0" baseline="0" dirty="0" smtClean="0">
                <a:latin typeface="+mn-lt"/>
              </a:rPr>
              <a:t>, on the </a:t>
            </a:r>
            <a:r>
              <a:rPr lang="en-US" sz="1200" b="1" baseline="0" dirty="0" smtClean="0">
                <a:latin typeface="+mn-lt"/>
              </a:rPr>
              <a:t>Format</a:t>
            </a:r>
            <a:r>
              <a:rPr lang="en-US" sz="1200" b="0" baseline="0" dirty="0" smtClean="0">
                <a:latin typeface="+mn-lt"/>
              </a:rPr>
              <a:t> tab, in the </a:t>
            </a:r>
            <a:r>
              <a:rPr lang="en-US" sz="1200" b="1" baseline="0" dirty="0" smtClean="0">
                <a:latin typeface="+mn-lt"/>
              </a:rPr>
              <a:t>Picture Styles </a:t>
            </a:r>
            <a:r>
              <a:rPr lang="en-US" sz="1200" b="0" baseline="0" dirty="0" smtClean="0">
                <a:latin typeface="+mn-lt"/>
              </a:rPr>
              <a:t>group, click </a:t>
            </a:r>
            <a:r>
              <a:rPr lang="en-US" sz="1200" b="1" baseline="0" dirty="0" smtClean="0">
                <a:latin typeface="+mn-lt"/>
              </a:rPr>
              <a:t>Picture Shape</a:t>
            </a:r>
            <a:r>
              <a:rPr lang="en-US" sz="1200" b="0" baseline="0" dirty="0" smtClean="0">
                <a:latin typeface="+mn-lt"/>
              </a:rPr>
              <a:t>, and then under </a:t>
            </a:r>
            <a:r>
              <a:rPr lang="en-US" sz="1200" b="1" baseline="0" dirty="0" smtClean="0">
                <a:latin typeface="+mn-lt"/>
              </a:rPr>
              <a:t>Basic Shapes </a:t>
            </a:r>
            <a:r>
              <a:rPr lang="en-US" sz="1200" b="0" baseline="0" dirty="0" smtClean="0">
                <a:latin typeface="+mn-lt"/>
              </a:rPr>
              <a:t>click </a:t>
            </a:r>
            <a:r>
              <a:rPr lang="en-US" sz="1200" b="1" baseline="0" dirty="0" smtClean="0">
                <a:latin typeface="+mn-lt"/>
              </a:rPr>
              <a:t>Oval</a:t>
            </a:r>
            <a:r>
              <a:rPr lang="en-US" sz="1200" b="0" baseline="0" dirty="0" smtClean="0">
                <a:latin typeface="+mn-lt"/>
              </a:rPr>
              <a:t> (first option from the left).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latin typeface="+mn-lt"/>
              </a:rPr>
              <a:t>With the picture still selected, under </a:t>
            </a:r>
            <a:r>
              <a:rPr lang="en-US" sz="1200" b="1" kern="1200" dirty="0" smtClean="0">
                <a:solidFill>
                  <a:schemeClr val="tx1"/>
                </a:solidFill>
                <a:latin typeface="+mn-lt"/>
                <a:ea typeface="+mn-ea"/>
                <a:cs typeface="+mn-cs"/>
              </a:rPr>
              <a:t>Picture Tools</a:t>
            </a:r>
            <a:r>
              <a:rPr lang="en-US" sz="1200" kern="1200" dirty="0" smtClean="0">
                <a:solidFill>
                  <a:schemeClr val="tx1"/>
                </a:solidFill>
                <a:latin typeface="+mn-lt"/>
                <a:ea typeface="+mn-ea"/>
                <a:cs typeface="+mn-cs"/>
              </a:rPr>
              <a:t>, on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tab, in the bottom right corner of the </a:t>
            </a:r>
            <a:r>
              <a:rPr lang="en-US" sz="1200" b="1" kern="1200" dirty="0" smtClean="0">
                <a:solidFill>
                  <a:schemeClr val="tx1"/>
                </a:solidFill>
                <a:latin typeface="+mn-lt"/>
                <a:ea typeface="+mn-ea"/>
                <a:cs typeface="+mn-cs"/>
              </a:rPr>
              <a:t>Size</a:t>
            </a:r>
            <a:r>
              <a:rPr lang="en-US" sz="1200" kern="1200" dirty="0" smtClean="0">
                <a:solidFill>
                  <a:schemeClr val="tx1"/>
                </a:solidFill>
                <a:latin typeface="+mn-lt"/>
                <a:ea typeface="+mn-ea"/>
                <a:cs typeface="+mn-cs"/>
              </a:rPr>
              <a:t> group, click the </a:t>
            </a:r>
            <a:r>
              <a:rPr lang="en-US" sz="1200" b="1" kern="1200" dirty="0" smtClean="0">
                <a:solidFill>
                  <a:schemeClr val="tx1"/>
                </a:solidFill>
                <a:latin typeface="+mn-lt"/>
                <a:ea typeface="+mn-ea"/>
                <a:cs typeface="+mn-cs"/>
              </a:rPr>
              <a:t>Size and Position</a:t>
            </a:r>
            <a:r>
              <a:rPr lang="en-US" sz="1200" kern="1200" dirty="0" smtClean="0">
                <a:solidFill>
                  <a:schemeClr val="tx1"/>
                </a:solidFill>
                <a:latin typeface="+mn-lt"/>
                <a:ea typeface="+mn-ea"/>
                <a:cs typeface="+mn-cs"/>
              </a:rPr>
              <a:t> dialog box launcher. In the </a:t>
            </a:r>
            <a:r>
              <a:rPr lang="en-US" sz="1200" b="1" kern="1200" dirty="0" smtClean="0">
                <a:solidFill>
                  <a:schemeClr val="tx1"/>
                </a:solidFill>
                <a:latin typeface="+mn-lt"/>
                <a:ea typeface="+mn-ea"/>
                <a:cs typeface="+mn-cs"/>
              </a:rPr>
              <a:t>Size and Position </a:t>
            </a:r>
            <a:r>
              <a:rPr lang="en-US" sz="1200" kern="1200" dirty="0" smtClean="0">
                <a:solidFill>
                  <a:schemeClr val="tx1"/>
                </a:solidFill>
                <a:latin typeface="+mn-lt"/>
                <a:ea typeface="+mn-ea"/>
                <a:cs typeface="+mn-cs"/>
              </a:rPr>
              <a:t> dialog box, on the </a:t>
            </a:r>
            <a:r>
              <a:rPr lang="en-US" sz="1200" b="1" kern="1200" dirty="0" smtClean="0">
                <a:solidFill>
                  <a:schemeClr val="tx1"/>
                </a:solidFill>
                <a:latin typeface="+mn-lt"/>
                <a:ea typeface="+mn-ea"/>
                <a:cs typeface="+mn-cs"/>
              </a:rPr>
              <a:t>Size</a:t>
            </a:r>
            <a:r>
              <a:rPr lang="en-US" sz="1200" kern="1200" dirty="0" smtClean="0">
                <a:solidFill>
                  <a:schemeClr val="tx1"/>
                </a:solidFill>
                <a:latin typeface="+mn-lt"/>
                <a:ea typeface="+mn-ea"/>
                <a:cs typeface="+mn-cs"/>
              </a:rPr>
              <a:t> tab, resize or crop the picture as needed so that under </a:t>
            </a:r>
            <a:r>
              <a:rPr lang="en-US" sz="1200" b="1" kern="1200" dirty="0" smtClean="0">
                <a:solidFill>
                  <a:schemeClr val="tx1"/>
                </a:solidFill>
                <a:latin typeface="+mn-lt"/>
                <a:ea typeface="+mn-ea"/>
                <a:cs typeface="+mn-cs"/>
              </a:rPr>
              <a:t>Size and rotate</a:t>
            </a:r>
            <a:r>
              <a:rPr lang="en-US" sz="1200" kern="1200" dirty="0" smtClean="0">
                <a:solidFill>
                  <a:schemeClr val="tx1"/>
                </a:solidFill>
                <a:latin typeface="+mn-lt"/>
                <a:ea typeface="+mn-ea"/>
                <a:cs typeface="+mn-cs"/>
              </a:rPr>
              <a:t>, the </a:t>
            </a:r>
            <a:r>
              <a:rPr lang="en-US" sz="1200" b="1" kern="1200" dirty="0" smtClean="0">
                <a:solidFill>
                  <a:schemeClr val="tx1"/>
                </a:solidFill>
                <a:latin typeface="+mn-lt"/>
                <a:ea typeface="+mn-ea"/>
                <a:cs typeface="+mn-cs"/>
              </a:rPr>
              <a:t>Height</a:t>
            </a:r>
            <a:r>
              <a:rPr lang="en-US" sz="1200" kern="1200" dirty="0" smtClean="0">
                <a:solidFill>
                  <a:schemeClr val="tx1"/>
                </a:solidFill>
                <a:latin typeface="+mn-lt"/>
                <a:ea typeface="+mn-ea"/>
                <a:cs typeface="+mn-cs"/>
              </a:rPr>
              <a:t> box is set to </a:t>
            </a:r>
            <a:r>
              <a:rPr lang="en-US" sz="1200" b="1" baseline="0" dirty="0" smtClean="0">
                <a:latin typeface="+mn-lt"/>
              </a:rPr>
              <a:t>1.2”</a:t>
            </a:r>
            <a:r>
              <a:rPr lang="en-US" sz="1200" kern="1200" dirty="0" smtClean="0">
                <a:solidFill>
                  <a:schemeClr val="tx1"/>
                </a:solidFill>
                <a:latin typeface="+mn-lt"/>
                <a:ea typeface="+mn-ea"/>
                <a:cs typeface="+mn-cs"/>
              </a:rPr>
              <a:t> and the </a:t>
            </a:r>
            <a:r>
              <a:rPr lang="en-US" sz="1200" b="1" kern="1200" dirty="0" smtClean="0">
                <a:solidFill>
                  <a:schemeClr val="tx1"/>
                </a:solidFill>
                <a:latin typeface="+mn-lt"/>
                <a:ea typeface="+mn-ea"/>
                <a:cs typeface="+mn-cs"/>
              </a:rPr>
              <a:t>Width</a:t>
            </a:r>
            <a:r>
              <a:rPr lang="en-US" sz="1200" kern="1200" dirty="0" smtClean="0">
                <a:solidFill>
                  <a:schemeClr val="tx1"/>
                </a:solidFill>
                <a:latin typeface="+mn-lt"/>
                <a:ea typeface="+mn-ea"/>
                <a:cs typeface="+mn-cs"/>
              </a:rPr>
              <a:t> box is set to </a:t>
            </a:r>
            <a:r>
              <a:rPr lang="en-US" sz="1200" b="1" baseline="0" dirty="0" smtClean="0">
                <a:latin typeface="+mn-lt"/>
              </a:rPr>
              <a:t>1.2”</a:t>
            </a:r>
            <a:r>
              <a:rPr lang="en-US" sz="1200" kern="1200" dirty="0" smtClean="0">
                <a:solidFill>
                  <a:schemeClr val="tx1"/>
                </a:solidFill>
                <a:latin typeface="+mn-lt"/>
                <a:ea typeface="+mn-ea"/>
                <a:cs typeface="+mn-cs"/>
              </a:rPr>
              <a:t>. Resize the picture under </a:t>
            </a:r>
            <a:r>
              <a:rPr lang="en-US" sz="1200" b="1" kern="1200" dirty="0" smtClean="0">
                <a:solidFill>
                  <a:schemeClr val="tx1"/>
                </a:solidFill>
                <a:latin typeface="+mn-lt"/>
                <a:ea typeface="+mn-ea"/>
                <a:cs typeface="+mn-cs"/>
              </a:rPr>
              <a:t>Size and rotate </a:t>
            </a:r>
            <a:r>
              <a:rPr lang="en-US" sz="1200" kern="1200" dirty="0" smtClean="0">
                <a:solidFill>
                  <a:schemeClr val="tx1"/>
                </a:solidFill>
                <a:latin typeface="+mn-lt"/>
                <a:ea typeface="+mn-ea"/>
                <a:cs typeface="+mn-cs"/>
              </a:rPr>
              <a:t>by entering values into the </a:t>
            </a:r>
            <a:r>
              <a:rPr lang="en-US" sz="1200" b="1" kern="1200" dirty="0" smtClean="0">
                <a:solidFill>
                  <a:schemeClr val="tx1"/>
                </a:solidFill>
                <a:latin typeface="+mn-lt"/>
                <a:ea typeface="+mn-ea"/>
                <a:cs typeface="+mn-cs"/>
              </a:rPr>
              <a:t>Height</a:t>
            </a:r>
            <a:r>
              <a:rPr lang="en-US" sz="1200" kern="1200" dirty="0" smtClean="0">
                <a:solidFill>
                  <a:schemeClr val="tx1"/>
                </a:solidFill>
                <a:latin typeface="+mn-lt"/>
                <a:ea typeface="+mn-ea"/>
                <a:cs typeface="+mn-cs"/>
              </a:rPr>
              <a:t> and </a:t>
            </a:r>
            <a:r>
              <a:rPr lang="en-US" sz="1200" b="1" kern="1200" dirty="0" smtClean="0">
                <a:solidFill>
                  <a:schemeClr val="tx1"/>
                </a:solidFill>
                <a:latin typeface="+mn-lt"/>
                <a:ea typeface="+mn-ea"/>
                <a:cs typeface="+mn-cs"/>
              </a:rPr>
              <a:t>Width</a:t>
            </a:r>
            <a:r>
              <a:rPr lang="en-US" sz="1200" kern="1200" dirty="0" smtClean="0">
                <a:solidFill>
                  <a:schemeClr val="tx1"/>
                </a:solidFill>
                <a:latin typeface="+mn-lt"/>
                <a:ea typeface="+mn-ea"/>
                <a:cs typeface="+mn-cs"/>
              </a:rPr>
              <a:t> boxes. Crop the picture under </a:t>
            </a:r>
            <a:r>
              <a:rPr lang="en-US" sz="1200" b="1" kern="1200" dirty="0" smtClean="0">
                <a:solidFill>
                  <a:schemeClr val="tx1"/>
                </a:solidFill>
                <a:latin typeface="+mn-lt"/>
                <a:ea typeface="+mn-ea"/>
                <a:cs typeface="+mn-cs"/>
              </a:rPr>
              <a:t>Crop from </a:t>
            </a:r>
            <a:r>
              <a:rPr lang="en-US" sz="1200" kern="1200" dirty="0" smtClean="0">
                <a:solidFill>
                  <a:schemeClr val="tx1"/>
                </a:solidFill>
                <a:latin typeface="+mn-lt"/>
                <a:ea typeface="+mn-ea"/>
                <a:cs typeface="+mn-cs"/>
              </a:rPr>
              <a:t>by entering values into the </a:t>
            </a:r>
            <a:r>
              <a:rPr lang="en-US" sz="1200" b="1" kern="1200" dirty="0" smtClean="0">
                <a:solidFill>
                  <a:schemeClr val="tx1"/>
                </a:solidFill>
                <a:latin typeface="+mn-lt"/>
                <a:ea typeface="+mn-ea"/>
                <a:cs typeface="+mn-cs"/>
              </a:rPr>
              <a:t>Left</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Right</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Top</a:t>
            </a:r>
            <a:r>
              <a:rPr lang="en-US" sz="1200" kern="1200" dirty="0" smtClean="0">
                <a:solidFill>
                  <a:schemeClr val="tx1"/>
                </a:solidFill>
                <a:latin typeface="+mn-lt"/>
                <a:ea typeface="+mn-ea"/>
                <a:cs typeface="+mn-cs"/>
              </a:rPr>
              <a:t>, and </a:t>
            </a:r>
            <a:r>
              <a:rPr lang="en-US" sz="1200" b="1" kern="1200" dirty="0" smtClean="0">
                <a:solidFill>
                  <a:schemeClr val="tx1"/>
                </a:solidFill>
                <a:latin typeface="+mn-lt"/>
                <a:ea typeface="+mn-ea"/>
                <a:cs typeface="+mn-cs"/>
              </a:rPr>
              <a:t>Bottom</a:t>
            </a:r>
            <a:r>
              <a:rPr lang="en-US" sz="1200" kern="1200" dirty="0" smtClean="0">
                <a:solidFill>
                  <a:schemeClr val="tx1"/>
                </a:solidFill>
                <a:latin typeface="+mn-lt"/>
                <a:ea typeface="+mn-ea"/>
                <a:cs typeface="+mn-cs"/>
              </a:rPr>
              <a:t> boxes. </a:t>
            </a:r>
          </a:p>
          <a:p>
            <a:pPr marL="228600" indent="-228600">
              <a:buFont typeface="+mj-lt"/>
              <a:buAutoNum type="arabicPeriod"/>
            </a:pPr>
            <a:r>
              <a:rPr lang="en-US" sz="1200" baseline="0" dirty="0" smtClean="0">
                <a:latin typeface="+mn-lt"/>
              </a:rPr>
              <a:t>Under </a:t>
            </a:r>
            <a:r>
              <a:rPr lang="en-US" sz="1200" b="1" baseline="0" dirty="0" smtClean="0">
                <a:latin typeface="+mn-lt"/>
              </a:rPr>
              <a:t>Picture Tools</a:t>
            </a:r>
            <a:r>
              <a:rPr lang="en-US" sz="1200" b="0" baseline="0" dirty="0" smtClean="0">
                <a:latin typeface="+mn-lt"/>
              </a:rPr>
              <a:t>, on the </a:t>
            </a:r>
            <a:r>
              <a:rPr lang="en-US" sz="1200" b="1" baseline="0" dirty="0" smtClean="0">
                <a:latin typeface="+mn-lt"/>
              </a:rPr>
              <a:t>Format</a:t>
            </a:r>
            <a:r>
              <a:rPr lang="en-US" sz="1200" b="0" baseline="0" dirty="0" smtClean="0">
                <a:latin typeface="+mn-lt"/>
              </a:rPr>
              <a:t> tab, in the </a:t>
            </a:r>
            <a:r>
              <a:rPr lang="en-US" sz="1200" b="1" baseline="0" dirty="0" smtClean="0">
                <a:latin typeface="+mn-lt"/>
              </a:rPr>
              <a:t>Picture Styles </a:t>
            </a:r>
            <a:r>
              <a:rPr lang="en-US" sz="1200" b="0" baseline="0" dirty="0" smtClean="0">
                <a:latin typeface="+mn-lt"/>
              </a:rPr>
              <a:t>group, click the arrow next to </a:t>
            </a:r>
            <a:r>
              <a:rPr lang="en-US" sz="1200" b="1" baseline="0" dirty="0" smtClean="0">
                <a:latin typeface="+mn-lt"/>
              </a:rPr>
              <a:t>Picture Effects</a:t>
            </a:r>
            <a:r>
              <a:rPr lang="en-US" sz="1200" b="0" baseline="0" dirty="0" smtClean="0">
                <a:latin typeface="+mn-lt"/>
              </a:rPr>
              <a:t>, point to </a:t>
            </a:r>
            <a:r>
              <a:rPr lang="en-US" sz="1200" b="1" baseline="0" dirty="0" smtClean="0">
                <a:latin typeface="+mn-lt"/>
              </a:rPr>
              <a:t>Bevel</a:t>
            </a:r>
            <a:r>
              <a:rPr lang="en-US" sz="1200" b="0" baseline="0" dirty="0" smtClean="0">
                <a:latin typeface="+mn-lt"/>
              </a:rPr>
              <a:t>, and then under </a:t>
            </a:r>
            <a:r>
              <a:rPr lang="en-US" sz="1200" b="1" baseline="0" dirty="0" smtClean="0">
                <a:latin typeface="+mn-lt"/>
              </a:rPr>
              <a:t>Bevel</a:t>
            </a:r>
            <a:r>
              <a:rPr lang="en-US" sz="1200" b="0" baseline="0" dirty="0" smtClean="0">
                <a:latin typeface="+mn-lt"/>
              </a:rPr>
              <a:t> click </a:t>
            </a:r>
            <a:r>
              <a:rPr lang="en-US" sz="1200" b="1" baseline="0" dirty="0" smtClean="0">
                <a:latin typeface="+mn-lt"/>
              </a:rPr>
              <a:t>Circle </a:t>
            </a:r>
            <a:r>
              <a:rPr lang="en-US" sz="1200" b="0" baseline="0" dirty="0" smtClean="0">
                <a:latin typeface="+mn-lt"/>
              </a:rPr>
              <a:t>(first row, first option from the left).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latin typeface="+mn-lt"/>
              </a:rPr>
              <a:t>Under </a:t>
            </a:r>
            <a:r>
              <a:rPr lang="en-US" sz="1200" b="1" baseline="0" dirty="0" smtClean="0">
                <a:latin typeface="+mn-lt"/>
              </a:rPr>
              <a:t>Picture Tools</a:t>
            </a:r>
            <a:r>
              <a:rPr lang="en-US" sz="1200" b="0" baseline="0" dirty="0" smtClean="0">
                <a:latin typeface="+mn-lt"/>
              </a:rPr>
              <a:t>, on the </a:t>
            </a:r>
            <a:r>
              <a:rPr lang="en-US" sz="1200" b="1" baseline="0" dirty="0" smtClean="0">
                <a:latin typeface="+mn-lt"/>
              </a:rPr>
              <a:t>Format</a:t>
            </a:r>
            <a:r>
              <a:rPr lang="en-US" sz="1200" b="0" baseline="0" dirty="0" smtClean="0">
                <a:latin typeface="+mn-lt"/>
              </a:rPr>
              <a:t> tab, in the </a:t>
            </a:r>
            <a:r>
              <a:rPr lang="en-US" sz="1200" b="1" baseline="0" dirty="0" smtClean="0">
                <a:latin typeface="+mn-lt"/>
              </a:rPr>
              <a:t>Picture Styles </a:t>
            </a:r>
            <a:r>
              <a:rPr lang="en-US" sz="1200" b="0" baseline="0" dirty="0" smtClean="0">
                <a:latin typeface="+mn-lt"/>
              </a:rPr>
              <a:t>group, click </a:t>
            </a:r>
            <a:r>
              <a:rPr lang="en-US" sz="1200" b="1" baseline="0" dirty="0" smtClean="0">
                <a:latin typeface="+mn-lt"/>
              </a:rPr>
              <a:t>Picture Effects</a:t>
            </a:r>
            <a:r>
              <a:rPr lang="en-US" sz="1200" b="0" baseline="0" dirty="0" smtClean="0">
                <a:latin typeface="+mn-lt"/>
              </a:rPr>
              <a:t>, point to </a:t>
            </a:r>
            <a:r>
              <a:rPr lang="en-US" sz="1200" b="1" baseline="0" dirty="0" smtClean="0">
                <a:latin typeface="+mn-lt"/>
              </a:rPr>
              <a:t>Bevel</a:t>
            </a:r>
            <a:r>
              <a:rPr lang="en-US" sz="1200" b="0" baseline="0" dirty="0" smtClean="0">
                <a:latin typeface="+mn-lt"/>
              </a:rPr>
              <a:t>, and then click </a:t>
            </a:r>
            <a:r>
              <a:rPr lang="en-US" sz="1200" b="1" baseline="0" dirty="0" smtClean="0">
                <a:latin typeface="+mn-lt"/>
              </a:rPr>
              <a:t>3-D Options</a:t>
            </a:r>
            <a:r>
              <a:rPr lang="en-US" sz="1200" b="0" baseline="0" dirty="0" smtClean="0">
                <a:latin typeface="+mn-lt"/>
              </a:rPr>
              <a:t>. In the </a:t>
            </a:r>
            <a:r>
              <a:rPr lang="en-US" sz="1200" b="1" baseline="0" dirty="0" smtClean="0">
                <a:latin typeface="+mn-lt"/>
              </a:rPr>
              <a:t>Format Picture </a:t>
            </a:r>
            <a:r>
              <a:rPr lang="en-US" sz="1200" b="0" baseline="0" dirty="0" smtClean="0">
                <a:latin typeface="+mn-lt"/>
              </a:rPr>
              <a:t>dialog box, click </a:t>
            </a:r>
            <a:r>
              <a:rPr lang="en-US" sz="1200" b="1" baseline="0" dirty="0" smtClean="0">
                <a:latin typeface="+mn-lt"/>
              </a:rPr>
              <a:t>3-D Format</a:t>
            </a:r>
            <a:r>
              <a:rPr lang="en-US" sz="1200" b="0" baseline="0" dirty="0" smtClean="0">
                <a:latin typeface="+mn-lt"/>
              </a:rPr>
              <a:t> in the left pane, and then do the following in the </a:t>
            </a:r>
            <a:r>
              <a:rPr lang="en-US" sz="1200" b="1" baseline="0" dirty="0" smtClean="0">
                <a:latin typeface="+mn-lt"/>
              </a:rPr>
              <a:t>3-D Format</a:t>
            </a:r>
            <a:r>
              <a:rPr lang="en-US" sz="1200" b="0" baseline="0" dirty="0" smtClean="0">
                <a:latin typeface="+mn-lt"/>
              </a:rPr>
              <a:t> pane, under </a:t>
            </a:r>
            <a:r>
              <a:rPr lang="en-US" sz="1200" b="1" baseline="0" dirty="0" smtClean="0">
                <a:latin typeface="+mn-lt"/>
              </a:rPr>
              <a:t>Surface</a:t>
            </a:r>
            <a:r>
              <a:rPr lang="en-US" sz="1200" b="0" baseline="0" dirty="0" smtClean="0">
                <a:latin typeface="+mn-lt"/>
              </a:rPr>
              <a:t>:</a:t>
            </a:r>
          </a:p>
          <a:p>
            <a:pPr marL="685800" lvl="1" indent="-228600">
              <a:buFont typeface="Arial" pitchFamily="34" charset="0"/>
              <a:buChar char="•"/>
            </a:pPr>
            <a:r>
              <a:rPr lang="en-US" sz="1200" b="0" baseline="0" dirty="0" smtClean="0">
                <a:latin typeface="+mn-lt"/>
              </a:rPr>
              <a:t>Click the button next to </a:t>
            </a:r>
            <a:r>
              <a:rPr lang="en-US" sz="1200" b="1" baseline="0" dirty="0" smtClean="0">
                <a:latin typeface="+mn-lt"/>
              </a:rPr>
              <a:t>Material</a:t>
            </a:r>
            <a:r>
              <a:rPr lang="en-US" sz="1200" b="0" baseline="0" dirty="0" smtClean="0">
                <a:latin typeface="+mn-lt"/>
              </a:rPr>
              <a:t>, and then under </a:t>
            </a:r>
            <a:r>
              <a:rPr lang="en-US" sz="1200" b="1" baseline="0" dirty="0" smtClean="0">
                <a:latin typeface="+mn-lt"/>
              </a:rPr>
              <a:t>Standard</a:t>
            </a:r>
            <a:r>
              <a:rPr lang="en-US" sz="1200" b="0" baseline="0" dirty="0" smtClean="0">
                <a:latin typeface="+mn-lt"/>
              </a:rPr>
              <a:t> click </a:t>
            </a:r>
            <a:r>
              <a:rPr lang="en-US" sz="1200" b="1" baseline="0" dirty="0" smtClean="0">
                <a:latin typeface="+mn-lt"/>
              </a:rPr>
              <a:t>Metal</a:t>
            </a:r>
            <a:r>
              <a:rPr lang="en-US" sz="1200" b="0" baseline="0" dirty="0" smtClean="0">
                <a:latin typeface="+mn-lt"/>
              </a:rPr>
              <a:t> (fourth option from the left). </a:t>
            </a:r>
          </a:p>
          <a:p>
            <a:pPr marL="685800" lvl="1" indent="-228600">
              <a:buFont typeface="Arial" pitchFamily="34" charset="0"/>
              <a:buChar char="•"/>
            </a:pPr>
            <a:r>
              <a:rPr lang="en-US" sz="1200" b="0" baseline="0" dirty="0" smtClean="0">
                <a:latin typeface="+mn-lt"/>
              </a:rPr>
              <a:t>Click the button next to </a:t>
            </a:r>
            <a:r>
              <a:rPr lang="en-US" sz="1200" b="1" baseline="0" dirty="0" smtClean="0">
                <a:latin typeface="+mn-lt"/>
              </a:rPr>
              <a:t>Lighting</a:t>
            </a:r>
            <a:r>
              <a:rPr lang="en-US" sz="1200" b="0" baseline="0" dirty="0" smtClean="0">
                <a:latin typeface="+mn-lt"/>
              </a:rPr>
              <a:t>, and then under </a:t>
            </a:r>
            <a:r>
              <a:rPr lang="en-US" sz="1200" b="1" baseline="0" dirty="0" smtClean="0">
                <a:latin typeface="+mn-lt"/>
              </a:rPr>
              <a:t>Neutral</a:t>
            </a:r>
            <a:r>
              <a:rPr lang="en-US" sz="1200" b="0" baseline="0" dirty="0" smtClean="0">
                <a:latin typeface="+mn-lt"/>
              </a:rPr>
              <a:t> click </a:t>
            </a:r>
            <a:r>
              <a:rPr lang="en-US" sz="1200" b="1" baseline="0" dirty="0" smtClean="0">
                <a:latin typeface="+mn-lt"/>
              </a:rPr>
              <a:t>Contrasting</a:t>
            </a:r>
            <a:r>
              <a:rPr lang="en-US" sz="1200" b="0" baseline="0" dirty="0" smtClean="0">
                <a:latin typeface="+mn-lt"/>
              </a:rPr>
              <a:t> (second row, second option from the left). </a:t>
            </a:r>
          </a:p>
          <a:p>
            <a:pPr marL="685800" lvl="1" indent="-228600">
              <a:buFont typeface="Arial" pitchFamily="34" charset="0"/>
              <a:buChar char="•"/>
            </a:pPr>
            <a:r>
              <a:rPr lang="en-US" sz="1200" b="0" baseline="0" dirty="0" smtClean="0">
                <a:latin typeface="+mn-lt"/>
              </a:rPr>
              <a:t>In the </a:t>
            </a:r>
            <a:r>
              <a:rPr lang="en-US" sz="1200" b="1" baseline="0" dirty="0" smtClean="0">
                <a:latin typeface="+mn-lt"/>
              </a:rPr>
              <a:t>Angle</a:t>
            </a:r>
            <a:r>
              <a:rPr lang="en-US" sz="1200" b="0" baseline="0" dirty="0" smtClean="0">
                <a:latin typeface="+mn-lt"/>
              </a:rPr>
              <a:t> box, enter </a:t>
            </a:r>
            <a:r>
              <a:rPr lang="en-US" sz="1200" b="1" baseline="0" dirty="0" smtClean="0">
                <a:latin typeface="+mn-lt"/>
              </a:rPr>
              <a:t>25</a:t>
            </a:r>
            <a:r>
              <a:rPr lang="en-US" sz="1200" b="1" baseline="0" dirty="0" smtClean="0">
                <a:latin typeface="+mn-lt"/>
                <a:ea typeface="Verdana"/>
                <a:cs typeface="Verdana"/>
              </a:rPr>
              <a:t>°</a:t>
            </a:r>
            <a:r>
              <a:rPr lang="en-US" sz="1200" b="0" baseline="0" dirty="0" smtClean="0">
                <a:latin typeface="+mn-lt"/>
                <a:ea typeface="Verdana"/>
                <a:cs typeface="Verdana"/>
              </a:rPr>
              <a:t>.</a:t>
            </a:r>
            <a:endParaRPr lang="en-US" sz="1200" b="0" baseline="0" dirty="0" smtClean="0">
              <a:latin typeface="+mn-lt"/>
            </a:endParaRP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dirty="0" smtClean="0">
                <a:latin typeface="+mn-lt"/>
              </a:rPr>
              <a:t>Also</a:t>
            </a:r>
            <a:r>
              <a:rPr lang="en-US" sz="1200" i="0" baseline="0" dirty="0" smtClean="0">
                <a:latin typeface="+mn-lt"/>
              </a:rPr>
              <a:t> in the </a:t>
            </a:r>
            <a:r>
              <a:rPr lang="en-US" sz="1200" b="1" i="0" baseline="0" dirty="0" smtClean="0">
                <a:latin typeface="+mn-lt"/>
              </a:rPr>
              <a:t>Format Picture </a:t>
            </a:r>
            <a:r>
              <a:rPr lang="en-US" sz="1200" i="0" baseline="0" dirty="0" smtClean="0">
                <a:latin typeface="+mn-lt"/>
              </a:rPr>
              <a:t>dialog box, click </a:t>
            </a:r>
            <a:r>
              <a:rPr lang="en-US" sz="1200" b="1" i="0" baseline="0" dirty="0" smtClean="0">
                <a:latin typeface="+mn-lt"/>
              </a:rPr>
              <a:t>Shadow </a:t>
            </a:r>
            <a:r>
              <a:rPr lang="en-US" sz="1200" i="0" baseline="0" dirty="0" smtClean="0">
                <a:latin typeface="+mn-lt"/>
              </a:rPr>
              <a:t>in the left pane. I</a:t>
            </a:r>
            <a:r>
              <a:rPr lang="en-US" sz="1200" i="0" dirty="0" smtClean="0">
                <a:latin typeface="+mn-lt"/>
              </a:rPr>
              <a:t>n the </a:t>
            </a:r>
            <a:r>
              <a:rPr lang="en-US" sz="1200" b="1" i="0" dirty="0" smtClean="0">
                <a:latin typeface="+mn-lt"/>
              </a:rPr>
              <a:t>Shadow</a:t>
            </a:r>
            <a:r>
              <a:rPr lang="en-US" sz="1200" b="0" i="0" dirty="0" smtClean="0">
                <a:latin typeface="+mn-lt"/>
              </a:rPr>
              <a:t> pane, click the button next to </a:t>
            </a:r>
            <a:r>
              <a:rPr lang="en-US" sz="1200" b="1" i="0" baseline="0" dirty="0" smtClean="0">
                <a:latin typeface="+mn-lt"/>
              </a:rPr>
              <a:t>Presets</a:t>
            </a:r>
            <a:r>
              <a:rPr lang="en-US" sz="1200" b="0" i="0" baseline="0" dirty="0" smtClean="0">
                <a:latin typeface="+mn-lt"/>
              </a:rPr>
              <a:t>, under </a:t>
            </a:r>
            <a:r>
              <a:rPr lang="en-US" sz="1200" b="1" i="0" baseline="0" dirty="0" smtClean="0">
                <a:latin typeface="+mn-lt"/>
              </a:rPr>
              <a:t>Outer</a:t>
            </a:r>
            <a:r>
              <a:rPr lang="en-US" sz="1200" b="0" i="0" baseline="0" dirty="0" smtClean="0">
                <a:latin typeface="+mn-lt"/>
              </a:rPr>
              <a:t> click </a:t>
            </a:r>
            <a:r>
              <a:rPr lang="en-US" sz="1200" b="1" i="0" baseline="0" dirty="0" smtClean="0">
                <a:latin typeface="+mn-lt"/>
              </a:rPr>
              <a:t>Offset Diagonal Bottom Left </a:t>
            </a:r>
            <a:r>
              <a:rPr lang="en-US" sz="1200" b="0" i="0" baseline="0" dirty="0" smtClean="0">
                <a:latin typeface="+mn-lt"/>
              </a:rPr>
              <a:t>(first row, third option from the left), and then do the following:</a:t>
            </a:r>
            <a:endParaRPr lang="en-US" sz="1200" i="0" dirty="0" smtClean="0">
              <a:latin typeface="+mn-lt"/>
            </a:endParaRPr>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Transparency</a:t>
            </a:r>
            <a:r>
              <a:rPr lang="en-US" sz="1200" b="0" kern="1200" dirty="0" smtClean="0">
                <a:solidFill>
                  <a:schemeClr val="tx1"/>
                </a:solidFill>
                <a:latin typeface="+mn-lt"/>
                <a:ea typeface="+mn-ea"/>
                <a:cs typeface="+mn-cs"/>
              </a:rPr>
              <a:t> box, enter </a:t>
            </a:r>
            <a:r>
              <a:rPr lang="en-US" sz="1200" b="1" kern="1200" dirty="0" smtClean="0">
                <a:solidFill>
                  <a:schemeClr val="tx1"/>
                </a:solidFill>
                <a:latin typeface="+mn-lt"/>
                <a:ea typeface="+mn-ea"/>
                <a:cs typeface="+mn-cs"/>
              </a:rPr>
              <a:t>77%</a:t>
            </a:r>
            <a:r>
              <a:rPr lang="en-US" sz="1200" b="0" kern="1200" dirty="0" smtClean="0">
                <a:solidFill>
                  <a:schemeClr val="tx1"/>
                </a:solidFill>
                <a:latin typeface="+mn-lt"/>
                <a:ea typeface="+mn-ea"/>
                <a:cs typeface="+mn-cs"/>
              </a:rPr>
              <a:t>.</a:t>
            </a:r>
            <a:endParaRPr lang="en-US" sz="1200" kern="1200" dirty="0" smtClean="0">
              <a:solidFill>
                <a:schemeClr val="tx1"/>
              </a:solidFill>
              <a:latin typeface="+mn-lt"/>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Size</a:t>
            </a:r>
            <a:r>
              <a:rPr lang="en-US" sz="1200" b="0" kern="1200" dirty="0" smtClean="0">
                <a:solidFill>
                  <a:schemeClr val="tx1"/>
                </a:solidFill>
                <a:latin typeface="+mn-lt"/>
                <a:ea typeface="+mn-ea"/>
                <a:cs typeface="+mn-cs"/>
              </a:rPr>
              <a:t> box, enter </a:t>
            </a:r>
            <a:r>
              <a:rPr lang="en-US" sz="1200" b="1" kern="1200" dirty="0" smtClean="0">
                <a:solidFill>
                  <a:schemeClr val="tx1"/>
                </a:solidFill>
                <a:latin typeface="+mn-lt"/>
                <a:ea typeface="+mn-ea"/>
                <a:cs typeface="+mn-cs"/>
              </a:rPr>
              <a:t>100%</a:t>
            </a:r>
            <a:r>
              <a:rPr lang="en-US" sz="1200" b="0" kern="1200" dirty="0" smtClean="0">
                <a:solidFill>
                  <a:schemeClr val="tx1"/>
                </a:solidFill>
                <a:latin typeface="+mn-lt"/>
                <a:ea typeface="+mn-ea"/>
                <a:cs typeface="+mn-cs"/>
              </a:rPr>
              <a:t>.</a:t>
            </a:r>
            <a:r>
              <a:rPr lang="en-US" sz="1200" kern="1200" dirty="0" smtClean="0">
                <a:solidFill>
                  <a:schemeClr val="tx1"/>
                </a:solidFill>
                <a:latin typeface="+mn-lt"/>
                <a:ea typeface="+mn-ea"/>
                <a:cs typeface="+mn-cs"/>
              </a:rPr>
              <a:t> </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Blur</a:t>
            </a:r>
            <a:r>
              <a:rPr lang="en-US" sz="1200" b="0" kern="1200" dirty="0" smtClean="0">
                <a:solidFill>
                  <a:schemeClr val="tx1"/>
                </a:solidFill>
                <a:latin typeface="+mn-lt"/>
                <a:ea typeface="+mn-ea"/>
                <a:cs typeface="+mn-cs"/>
              </a:rPr>
              <a:t> box, enter </a:t>
            </a:r>
            <a:r>
              <a:rPr lang="en-US" sz="1200" b="1" kern="1200" dirty="0" smtClean="0">
                <a:solidFill>
                  <a:schemeClr val="tx1"/>
                </a:solidFill>
                <a:latin typeface="+mn-lt"/>
                <a:ea typeface="+mn-ea"/>
                <a:cs typeface="+mn-cs"/>
              </a:rPr>
              <a:t>10 pt</a:t>
            </a:r>
            <a:r>
              <a:rPr lang="en-US" sz="1200" b="0" kern="1200" dirty="0" smtClean="0">
                <a:solidFill>
                  <a:schemeClr val="tx1"/>
                </a:solidFill>
                <a:latin typeface="+mn-lt"/>
                <a:ea typeface="+mn-ea"/>
                <a:cs typeface="+mn-cs"/>
              </a:rPr>
              <a:t>.</a:t>
            </a:r>
            <a:endParaRPr lang="en-US" sz="1200" kern="1200" dirty="0" smtClean="0">
              <a:solidFill>
                <a:schemeClr val="tx1"/>
              </a:solidFill>
              <a:latin typeface="+mn-lt"/>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Angle</a:t>
            </a:r>
            <a:r>
              <a:rPr lang="en-US" sz="1200" b="0" kern="1200" dirty="0" smtClean="0">
                <a:solidFill>
                  <a:schemeClr val="tx1"/>
                </a:solidFill>
                <a:latin typeface="+mn-lt"/>
                <a:ea typeface="+mn-ea"/>
                <a:cs typeface="+mn-cs"/>
              </a:rPr>
              <a:t> box, enter </a:t>
            </a:r>
            <a:r>
              <a:rPr lang="en-US" sz="1200" b="1" kern="1200" dirty="0" smtClean="0">
                <a:solidFill>
                  <a:schemeClr val="tx1"/>
                </a:solidFill>
                <a:latin typeface="+mn-lt"/>
                <a:ea typeface="+mn-ea"/>
                <a:cs typeface="+mn-cs"/>
              </a:rPr>
              <a:t>141</a:t>
            </a:r>
            <a:r>
              <a:rPr lang="en-US" sz="1200" b="1" kern="1200" dirty="0" smtClean="0">
                <a:solidFill>
                  <a:schemeClr val="tx1"/>
                </a:solidFill>
                <a:latin typeface="+mn-lt"/>
                <a:ea typeface="Verdana"/>
                <a:cs typeface="Verdana"/>
              </a:rPr>
              <a:t>°</a:t>
            </a:r>
            <a:r>
              <a:rPr lang="en-US" sz="1200" b="0" kern="1200" dirty="0" smtClean="0">
                <a:solidFill>
                  <a:schemeClr val="tx1"/>
                </a:solidFill>
                <a:latin typeface="+mn-lt"/>
                <a:ea typeface="+mn-ea"/>
                <a:cs typeface="+mn-cs"/>
              </a:rPr>
              <a:t>.</a:t>
            </a:r>
            <a:endParaRPr lang="en-US" sz="1200" kern="1200" dirty="0" smtClean="0">
              <a:solidFill>
                <a:schemeClr val="tx1"/>
              </a:solidFill>
              <a:latin typeface="+mn-lt"/>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Distance</a:t>
            </a:r>
            <a:r>
              <a:rPr lang="en-US" sz="1200" b="0" kern="1200" dirty="0" smtClean="0">
                <a:solidFill>
                  <a:schemeClr val="tx1"/>
                </a:solidFill>
                <a:latin typeface="+mn-lt"/>
                <a:ea typeface="+mn-ea"/>
                <a:cs typeface="+mn-cs"/>
              </a:rPr>
              <a:t> box, enter </a:t>
            </a:r>
            <a:r>
              <a:rPr lang="en-US" sz="1200" b="1" kern="1200" dirty="0" smtClean="0">
                <a:solidFill>
                  <a:schemeClr val="tx1"/>
                </a:solidFill>
                <a:latin typeface="+mn-lt"/>
                <a:ea typeface="+mn-ea"/>
                <a:cs typeface="+mn-cs"/>
              </a:rPr>
              <a:t>10</a:t>
            </a:r>
            <a:r>
              <a:rPr lang="en-US" sz="1200" b="1" kern="1200" baseline="0" dirty="0" smtClean="0">
                <a:solidFill>
                  <a:schemeClr val="tx1"/>
                </a:solidFill>
                <a:latin typeface="+mn-lt"/>
                <a:ea typeface="+mn-ea"/>
                <a:cs typeface="+mn-cs"/>
              </a:rPr>
              <a:t> pt</a:t>
            </a:r>
            <a:r>
              <a:rPr lang="en-US" sz="1200" b="0" kern="1200" baseline="0" dirty="0" smtClean="0">
                <a:solidFill>
                  <a:schemeClr val="tx1"/>
                </a:solidFill>
                <a:latin typeface="+mn-lt"/>
                <a:ea typeface="+mn-ea"/>
                <a:cs typeface="+mn-cs"/>
              </a:rPr>
              <a:t>.</a:t>
            </a:r>
            <a:endParaRPr lang="en-US" sz="1200" kern="1200" dirty="0" smtClean="0">
              <a:solidFill>
                <a:schemeClr val="tx1"/>
              </a:solidFill>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latin typeface="+mn-lt"/>
              </a:rPr>
              <a:t>On the slide, drag the picture onto the curve, near the top. </a:t>
            </a:r>
            <a:endParaRPr lang="en-US" sz="1200" i="0" baseline="0" dirty="0" smtClean="0">
              <a:latin typeface="+mn-lt"/>
            </a:endParaRP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dirty="0" smtClean="0">
                <a:latin typeface="+mn-lt"/>
              </a:rPr>
              <a:t>On</a:t>
            </a:r>
            <a:r>
              <a:rPr lang="en-US" sz="1200" i="0" baseline="0" dirty="0" smtClean="0">
                <a:latin typeface="+mn-lt"/>
              </a:rPr>
              <a:t> the </a:t>
            </a:r>
            <a:r>
              <a:rPr lang="en-US" sz="1200" b="1" i="0" baseline="0" dirty="0" smtClean="0">
                <a:latin typeface="+mn-lt"/>
              </a:rPr>
              <a:t>Insert</a:t>
            </a:r>
            <a:r>
              <a:rPr lang="en-US" sz="1200" i="0" baseline="0" dirty="0" smtClean="0">
                <a:latin typeface="+mn-lt"/>
              </a:rPr>
              <a:t> tab, in the </a:t>
            </a:r>
            <a:r>
              <a:rPr lang="en-US" sz="1200" b="1" i="0" baseline="0" dirty="0" smtClean="0">
                <a:latin typeface="+mn-lt"/>
              </a:rPr>
              <a:t>Text</a:t>
            </a:r>
            <a:r>
              <a:rPr lang="en-US" sz="1200" i="0" baseline="0" dirty="0" smtClean="0">
                <a:latin typeface="+mn-lt"/>
              </a:rPr>
              <a:t> group, click </a:t>
            </a:r>
            <a:r>
              <a:rPr lang="en-US" sz="1200" b="1" i="0" baseline="0" dirty="0" smtClean="0">
                <a:latin typeface="+mn-lt"/>
              </a:rPr>
              <a:t>Text Box</a:t>
            </a:r>
            <a:r>
              <a:rPr lang="en-US" sz="1200" b="0" i="0" baseline="0" dirty="0" smtClean="0">
                <a:latin typeface="+mn-lt"/>
              </a:rPr>
              <a:t>.</a:t>
            </a:r>
            <a:r>
              <a:rPr lang="en-US" sz="1200" i="0" baseline="0" dirty="0" smtClean="0">
                <a:latin typeface="+mn-lt"/>
              </a:rPr>
              <a:t> On the slide, drag to draw the text box.</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latin typeface="+mn-lt"/>
              </a:rPr>
              <a:t>Enter text in the text box and select it. O</a:t>
            </a:r>
            <a:r>
              <a:rPr lang="en-US" sz="1200" i="0" dirty="0" smtClean="0">
                <a:latin typeface="+mn-lt"/>
              </a:rPr>
              <a:t>n the </a:t>
            </a:r>
            <a:r>
              <a:rPr lang="en-US" sz="1200" b="1" i="0" dirty="0" smtClean="0">
                <a:latin typeface="+mn-lt"/>
              </a:rPr>
              <a:t>Home</a:t>
            </a:r>
            <a:r>
              <a:rPr lang="en-US" sz="1200" i="0" baseline="0" dirty="0" smtClean="0">
                <a:latin typeface="+mn-lt"/>
              </a:rPr>
              <a:t> tab, in the </a:t>
            </a:r>
            <a:r>
              <a:rPr lang="en-US" sz="1200" b="1" i="0" baseline="0" dirty="0" smtClean="0">
                <a:latin typeface="+mn-lt"/>
              </a:rPr>
              <a:t>Font</a:t>
            </a:r>
            <a:r>
              <a:rPr lang="en-US" sz="1200" i="0" baseline="0" dirty="0" smtClean="0">
                <a:latin typeface="+mn-lt"/>
              </a:rPr>
              <a:t> group, do the following:</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i="0" baseline="0" dirty="0" smtClean="0">
                <a:latin typeface="+mn-lt"/>
              </a:rPr>
              <a:t>In the </a:t>
            </a:r>
            <a:r>
              <a:rPr lang="en-US" sz="1200" b="1" i="0" baseline="0" dirty="0" smtClean="0">
                <a:latin typeface="+mn-lt"/>
              </a:rPr>
              <a:t>Font</a:t>
            </a:r>
            <a:r>
              <a:rPr lang="en-US" sz="1200" i="0" baseline="0" dirty="0" smtClean="0">
                <a:latin typeface="+mn-lt"/>
              </a:rPr>
              <a:t> list, select </a:t>
            </a:r>
            <a:r>
              <a:rPr lang="en-US" sz="1200" b="1" baseline="0" dirty="0" smtClean="0">
                <a:latin typeface="+mn-lt"/>
              </a:rPr>
              <a:t>Corbel</a:t>
            </a:r>
            <a:r>
              <a:rPr lang="en-US" sz="1200" b="0" baseline="0" dirty="0" smtClean="0">
                <a:latin typeface="+mn-lt"/>
              </a:rPr>
              <a:t>.</a:t>
            </a:r>
            <a:endParaRPr lang="en-US" sz="1200" i="0" baseline="0" dirty="0" smtClean="0">
              <a:latin typeface="+mn-lt"/>
            </a:endParaRP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i="0" baseline="0" dirty="0" smtClean="0">
                <a:latin typeface="+mn-lt"/>
              </a:rPr>
              <a:t>In the </a:t>
            </a:r>
            <a:r>
              <a:rPr lang="en-US" sz="1200" b="1" i="0" baseline="0" dirty="0" smtClean="0">
                <a:latin typeface="+mn-lt"/>
              </a:rPr>
              <a:t>Font Size </a:t>
            </a:r>
            <a:r>
              <a:rPr lang="en-US" sz="1200" i="0" baseline="0" dirty="0" smtClean="0">
                <a:latin typeface="+mn-lt"/>
              </a:rPr>
              <a:t>box, enter </a:t>
            </a:r>
            <a:r>
              <a:rPr lang="en-US" sz="1200" b="1" i="0" baseline="0" dirty="0" smtClean="0">
                <a:latin typeface="+mn-lt"/>
              </a:rPr>
              <a:t>22</a:t>
            </a:r>
            <a:r>
              <a:rPr lang="en-US" sz="1200" b="0" i="0" baseline="0" dirty="0" smtClean="0">
                <a:latin typeface="+mn-lt"/>
              </a:rPr>
              <a:t>.</a:t>
            </a:r>
            <a:r>
              <a:rPr lang="en-US" sz="1200" i="0" baseline="0" dirty="0" smtClean="0">
                <a:latin typeface="+mn-lt"/>
              </a:rPr>
              <a:t> </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i="0" baseline="0" dirty="0" smtClean="0">
                <a:latin typeface="+mn-lt"/>
              </a:rPr>
              <a:t>Click the arrow next to </a:t>
            </a:r>
            <a:r>
              <a:rPr lang="en-US" sz="1200" b="1" i="0" baseline="0" dirty="0" smtClean="0">
                <a:latin typeface="+mn-lt"/>
              </a:rPr>
              <a:t>Font Color</a:t>
            </a:r>
            <a:r>
              <a:rPr lang="en-US" sz="1200" b="0" i="0" baseline="0" dirty="0" smtClean="0">
                <a:latin typeface="+mn-lt"/>
              </a:rPr>
              <a:t>,</a:t>
            </a:r>
            <a:r>
              <a:rPr lang="en-US" sz="1200" b="1" i="0" baseline="0" dirty="0" smtClean="0">
                <a:latin typeface="+mn-lt"/>
              </a:rPr>
              <a:t> </a:t>
            </a:r>
            <a:r>
              <a:rPr lang="en-US" sz="1200" i="0" baseline="0" dirty="0" smtClean="0">
                <a:latin typeface="+mn-lt"/>
              </a:rPr>
              <a:t>and then under </a:t>
            </a:r>
            <a:r>
              <a:rPr lang="en-US" sz="1200" b="1" i="0" baseline="0" dirty="0" smtClean="0">
                <a:latin typeface="+mn-lt"/>
              </a:rPr>
              <a:t>Theme Colors </a:t>
            </a:r>
            <a:r>
              <a:rPr lang="en-US" sz="1200" i="0" baseline="0" dirty="0" smtClean="0">
                <a:latin typeface="+mn-lt"/>
              </a:rPr>
              <a:t>click </a:t>
            </a:r>
            <a:r>
              <a:rPr lang="en-US" sz="1200" b="1" i="0" baseline="0" dirty="0" smtClean="0">
                <a:latin typeface="+mn-lt"/>
              </a:rPr>
              <a:t>White, Background 1, Darker 50% </a:t>
            </a:r>
            <a:r>
              <a:rPr lang="en-US" sz="1200" b="0" i="0" baseline="0" dirty="0" smtClean="0">
                <a:latin typeface="+mn-lt"/>
              </a:rPr>
              <a:t>(sixth row, first option from the left).</a:t>
            </a:r>
            <a:endParaRPr lang="en-US" sz="1200" i="0" baseline="0" dirty="0" smtClean="0">
              <a:latin typeface="+mn-lt"/>
            </a:endParaRP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latin typeface="+mn-lt"/>
              </a:rPr>
              <a:t>On the </a:t>
            </a:r>
            <a:r>
              <a:rPr lang="en-US" sz="1200" b="1" i="0" baseline="0" dirty="0" smtClean="0">
                <a:latin typeface="+mn-lt"/>
              </a:rPr>
              <a:t>Home</a:t>
            </a:r>
            <a:r>
              <a:rPr lang="en-US" sz="1200" i="0" baseline="0" dirty="0" smtClean="0">
                <a:latin typeface="+mn-lt"/>
              </a:rPr>
              <a:t> tab, in the </a:t>
            </a:r>
            <a:r>
              <a:rPr lang="en-US" sz="1200" b="1" i="0" baseline="0" dirty="0" smtClean="0">
                <a:latin typeface="+mn-lt"/>
              </a:rPr>
              <a:t>Paragraph</a:t>
            </a:r>
            <a:r>
              <a:rPr lang="en-US" sz="1200" i="0" baseline="0" dirty="0" smtClean="0">
                <a:latin typeface="+mn-lt"/>
              </a:rPr>
              <a:t> group, click </a:t>
            </a:r>
            <a:r>
              <a:rPr lang="en-US" sz="1200" b="1" i="0" baseline="0" dirty="0" smtClean="0">
                <a:latin typeface="+mn-lt"/>
              </a:rPr>
              <a:t>Align Text Left</a:t>
            </a:r>
            <a:r>
              <a:rPr lang="en-US" sz="1200" b="0" i="0" baseline="0" dirty="0" smtClean="0">
                <a:latin typeface="+mn-lt"/>
              </a:rPr>
              <a:t> to align the text left in the text box.</a:t>
            </a:r>
            <a:endParaRPr lang="en-US" sz="1200" i="0" baseline="0" dirty="0" smtClean="0">
              <a:latin typeface="+mn-lt"/>
            </a:endParaRP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latin typeface="+mn-lt"/>
              </a:rPr>
              <a:t>On the slide, drag the text box to the right of the picture. </a:t>
            </a:r>
          </a:p>
          <a:p>
            <a:pPr marL="228600" indent="-228600">
              <a:buFont typeface="+mj-lt"/>
              <a:buAutoNum type="arabicPeriod"/>
            </a:pPr>
            <a:endParaRPr lang="en-US" sz="1200" b="0" baseline="0" dirty="0" smtClean="0">
              <a:latin typeface="+mn-lt"/>
            </a:endParaRPr>
          </a:p>
          <a:p>
            <a:endParaRPr lang="en-US" sz="1200" baseline="0" dirty="0" smtClean="0">
              <a:latin typeface="+mn-lt"/>
            </a:endParaRPr>
          </a:p>
          <a:p>
            <a:r>
              <a:rPr lang="en-US" sz="1200" baseline="0" dirty="0" smtClean="0">
                <a:latin typeface="+mn-lt"/>
              </a:rPr>
              <a:t>To reproduce the animation effects on this slide, do the following:</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latin typeface="+mn-lt"/>
              </a:rPr>
              <a:t>It will help to zoom out in order to view the area off the slide. On the </a:t>
            </a:r>
            <a:r>
              <a:rPr lang="en-US" sz="1200" b="1" baseline="0" dirty="0" smtClean="0">
                <a:latin typeface="+mn-lt"/>
              </a:rPr>
              <a:t>View</a:t>
            </a:r>
            <a:r>
              <a:rPr lang="en-US" sz="1200" b="0" baseline="0" dirty="0" smtClean="0">
                <a:latin typeface="+mn-lt"/>
              </a:rPr>
              <a:t> tab, in the </a:t>
            </a:r>
            <a:r>
              <a:rPr lang="en-US" sz="1200" b="1" baseline="0" dirty="0" smtClean="0">
                <a:latin typeface="+mn-lt"/>
              </a:rPr>
              <a:t>Zoom</a:t>
            </a:r>
            <a:r>
              <a:rPr lang="en-US" sz="1200" b="0" baseline="0" dirty="0" smtClean="0">
                <a:latin typeface="+mn-lt"/>
              </a:rPr>
              <a:t> group, click </a:t>
            </a:r>
            <a:r>
              <a:rPr lang="en-US" sz="1200" b="1" baseline="0" dirty="0" smtClean="0">
                <a:latin typeface="+mn-lt"/>
              </a:rPr>
              <a:t>Zoom</a:t>
            </a:r>
            <a:r>
              <a:rPr lang="en-US" sz="1200" b="0" baseline="0" dirty="0" smtClean="0">
                <a:latin typeface="+mn-lt"/>
              </a:rPr>
              <a:t>. In the </a:t>
            </a:r>
            <a:r>
              <a:rPr lang="en-US" sz="1200" b="1" baseline="0" dirty="0" smtClean="0">
                <a:latin typeface="+mn-lt"/>
              </a:rPr>
              <a:t>Zoom </a:t>
            </a:r>
            <a:r>
              <a:rPr lang="en-US" sz="1200" b="0" baseline="0" dirty="0" smtClean="0">
                <a:latin typeface="+mn-lt"/>
              </a:rPr>
              <a:t>dialog box, select </a:t>
            </a:r>
            <a:r>
              <a:rPr lang="en-US" sz="1200" b="1" baseline="0" dirty="0" smtClean="0">
                <a:latin typeface="+mn-lt"/>
              </a:rPr>
              <a:t>33%</a:t>
            </a:r>
            <a:r>
              <a:rPr lang="en-US" sz="1200" b="0" baseline="0" dirty="0" smtClean="0">
                <a:latin typeface="+mn-lt"/>
              </a:rPr>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latin typeface="+mn-lt"/>
              </a:rPr>
              <a:t>On</a:t>
            </a:r>
            <a:r>
              <a:rPr lang="en-US" sz="1200" baseline="0" dirty="0" smtClean="0">
                <a:latin typeface="+mn-lt"/>
              </a:rPr>
              <a:t> the </a:t>
            </a:r>
            <a:r>
              <a:rPr lang="en-US" sz="1200" b="1" baseline="0" dirty="0" smtClean="0">
                <a:latin typeface="+mn-lt"/>
              </a:rPr>
              <a:t>Animations</a:t>
            </a:r>
            <a:r>
              <a:rPr lang="en-US" sz="1200" b="0" baseline="0" dirty="0" smtClean="0">
                <a:latin typeface="+mn-lt"/>
              </a:rPr>
              <a:t> tab, in the </a:t>
            </a:r>
            <a:r>
              <a:rPr lang="en-US" sz="1200" b="1" baseline="0" dirty="0" smtClean="0">
                <a:latin typeface="+mn-lt"/>
              </a:rPr>
              <a:t>Animations</a:t>
            </a:r>
            <a:r>
              <a:rPr lang="en-US" sz="1200" b="0" baseline="0" dirty="0" smtClean="0">
                <a:latin typeface="+mn-lt"/>
              </a:rPr>
              <a:t> group, click </a:t>
            </a:r>
            <a:r>
              <a:rPr lang="en-US" sz="1200" b="1" baseline="0" dirty="0" smtClean="0">
                <a:latin typeface="+mn-lt"/>
              </a:rPr>
              <a:t>Custom Animation</a:t>
            </a:r>
            <a:r>
              <a:rPr lang="en-US" sz="1200" b="0" baseline="0" dirty="0" smtClean="0">
                <a:latin typeface="+mn-lt"/>
              </a:rPr>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latin typeface="+mn-lt"/>
              </a:rPr>
              <a:t>On the slide, select the picture. In the </a:t>
            </a:r>
            <a:r>
              <a:rPr lang="en-US" sz="1200" b="1" baseline="0" dirty="0" smtClean="0">
                <a:latin typeface="+mn-lt"/>
              </a:rPr>
              <a:t>Custom</a:t>
            </a:r>
            <a:r>
              <a:rPr lang="en-US" sz="1200" baseline="0" dirty="0" smtClean="0">
                <a:latin typeface="+mn-lt"/>
              </a:rPr>
              <a:t> </a:t>
            </a:r>
            <a:r>
              <a:rPr lang="en-US" sz="1200" b="1" baseline="0" dirty="0" smtClean="0">
                <a:latin typeface="+mn-lt"/>
              </a:rPr>
              <a:t>Animation</a:t>
            </a:r>
            <a:r>
              <a:rPr lang="en-US" sz="1200" baseline="0" dirty="0" smtClean="0">
                <a:latin typeface="+mn-lt"/>
              </a:rPr>
              <a:t> task pane, do the following:</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latin typeface="+mn-lt"/>
              </a:rPr>
              <a:t>Click </a:t>
            </a:r>
            <a:r>
              <a:rPr lang="en-US" sz="1200" b="1" baseline="0" dirty="0" smtClean="0">
                <a:latin typeface="+mn-lt"/>
              </a:rPr>
              <a:t>Add</a:t>
            </a:r>
            <a:r>
              <a:rPr lang="en-US" sz="1200" baseline="0" dirty="0" smtClean="0">
                <a:latin typeface="+mn-lt"/>
              </a:rPr>
              <a:t> </a:t>
            </a:r>
            <a:r>
              <a:rPr lang="en-US" sz="1200" b="1" baseline="0" dirty="0" smtClean="0">
                <a:latin typeface="+mn-lt"/>
              </a:rPr>
              <a:t>Effect</a:t>
            </a:r>
            <a:r>
              <a:rPr lang="en-US" sz="1200" baseline="0" dirty="0" smtClean="0">
                <a:latin typeface="+mn-lt"/>
              </a:rPr>
              <a:t>, point to </a:t>
            </a:r>
            <a:r>
              <a:rPr lang="en-US" sz="1200" b="1" baseline="0" dirty="0" smtClean="0">
                <a:latin typeface="+mn-lt"/>
              </a:rPr>
              <a:t>Entrance</a:t>
            </a:r>
            <a:r>
              <a:rPr lang="en-US" sz="1200" b="0" baseline="0" dirty="0" smtClean="0">
                <a:latin typeface="+mn-lt"/>
              </a:rPr>
              <a:t>, and then click</a:t>
            </a:r>
            <a:r>
              <a:rPr lang="en-US" sz="1200" baseline="0" dirty="0" smtClean="0">
                <a:latin typeface="+mn-lt"/>
              </a:rPr>
              <a:t> </a:t>
            </a:r>
            <a:r>
              <a:rPr lang="en-US" sz="1200" b="1" baseline="0" dirty="0" smtClean="0">
                <a:latin typeface="+mn-lt"/>
              </a:rPr>
              <a:t>More</a:t>
            </a:r>
            <a:r>
              <a:rPr lang="en-US" sz="1200" baseline="0" dirty="0" smtClean="0">
                <a:latin typeface="+mn-lt"/>
              </a:rPr>
              <a:t> </a:t>
            </a:r>
            <a:r>
              <a:rPr lang="en-US" sz="1200" b="1" baseline="0" dirty="0" smtClean="0">
                <a:latin typeface="+mn-lt"/>
              </a:rPr>
              <a:t>Effects</a:t>
            </a:r>
            <a:r>
              <a:rPr lang="en-US" sz="1200" b="0" baseline="0" dirty="0" smtClean="0">
                <a:latin typeface="+mn-lt"/>
              </a:rPr>
              <a:t>. </a:t>
            </a:r>
            <a:r>
              <a:rPr lang="en-US" sz="1200" b="0" i="0" baseline="0" dirty="0" smtClean="0">
                <a:latin typeface="+mn-lt"/>
              </a:rPr>
              <a:t>In</a:t>
            </a:r>
            <a:r>
              <a:rPr lang="en-US" sz="1200" b="0" baseline="0" dirty="0" smtClean="0">
                <a:latin typeface="+mn-lt"/>
              </a:rPr>
              <a:t> the </a:t>
            </a:r>
            <a:r>
              <a:rPr lang="en-US" sz="1200" b="1" baseline="0" dirty="0" smtClean="0">
                <a:latin typeface="+mn-lt"/>
              </a:rPr>
              <a:t>Add</a:t>
            </a:r>
            <a:r>
              <a:rPr lang="en-US" sz="1200" b="0" baseline="0" dirty="0" smtClean="0">
                <a:latin typeface="+mn-lt"/>
              </a:rPr>
              <a:t> </a:t>
            </a:r>
            <a:r>
              <a:rPr lang="en-US" sz="1200" b="1" baseline="0" dirty="0" smtClean="0">
                <a:latin typeface="+mn-lt"/>
              </a:rPr>
              <a:t>Entrance Effect</a:t>
            </a:r>
            <a:r>
              <a:rPr lang="en-US" sz="1200" b="0" baseline="0" dirty="0" smtClean="0">
                <a:latin typeface="+mn-lt"/>
              </a:rPr>
              <a:t> dialog box, under </a:t>
            </a:r>
            <a:r>
              <a:rPr lang="en-US" sz="1200" b="1" baseline="0" dirty="0" smtClean="0">
                <a:latin typeface="+mn-lt"/>
              </a:rPr>
              <a:t>Moderate</a:t>
            </a:r>
            <a:r>
              <a:rPr lang="en-US" sz="1200" b="0" baseline="0" dirty="0" smtClean="0">
                <a:latin typeface="+mn-lt"/>
              </a:rPr>
              <a:t>, click </a:t>
            </a:r>
            <a:r>
              <a:rPr lang="en-US" sz="1200" b="1" baseline="0" dirty="0" smtClean="0">
                <a:latin typeface="+mn-lt"/>
              </a:rPr>
              <a:t>Grow &amp; Turn</a:t>
            </a:r>
            <a:r>
              <a:rPr lang="en-US" sz="1200" b="0" baseline="0" dirty="0" smtClean="0">
                <a:latin typeface="+mn-lt"/>
              </a:rPr>
              <a:t>.</a:t>
            </a:r>
            <a:endParaRPr lang="en-US" sz="1200" b="1" dirty="0" smtClean="0">
              <a:latin typeface="+mn-lt"/>
            </a:endParaRPr>
          </a:p>
          <a:p>
            <a:pPr marL="685800" lvl="1" indent="-228600">
              <a:buFont typeface="+mj-lt"/>
              <a:buAutoNum type="arabicPeriod"/>
            </a:pPr>
            <a:r>
              <a:rPr lang="en-US" sz="1200" baseline="0" dirty="0" smtClean="0">
                <a:latin typeface="+mn-lt"/>
              </a:rPr>
              <a:t>Select the animation effect (grow &amp; turn effect for the picture). Under </a:t>
            </a:r>
            <a:r>
              <a:rPr lang="en-US" sz="1200" b="1" dirty="0" smtClean="0">
                <a:latin typeface="+mn-lt"/>
              </a:rPr>
              <a:t>Modify:</a:t>
            </a:r>
            <a:r>
              <a:rPr lang="en-US" sz="1200" b="1" baseline="0" dirty="0" smtClean="0">
                <a:latin typeface="+mn-lt"/>
              </a:rPr>
              <a:t> Grow &amp; Turn</a:t>
            </a:r>
            <a:r>
              <a:rPr lang="en-US" sz="1200" b="0" baseline="0" dirty="0" smtClean="0">
                <a:latin typeface="+mn-lt"/>
              </a:rPr>
              <a:t>, do the following:</a:t>
            </a:r>
          </a:p>
          <a:p>
            <a:pPr marL="1143000" lvl="2" indent="-228600">
              <a:buFont typeface="Arial" pitchFamily="34" charset="0"/>
              <a:buChar char="•"/>
            </a:pPr>
            <a:r>
              <a:rPr lang="en-US" sz="1200" b="0" baseline="0" dirty="0" smtClean="0">
                <a:latin typeface="+mn-lt"/>
              </a:rPr>
              <a:t>In the</a:t>
            </a:r>
            <a:r>
              <a:rPr lang="en-US" sz="1200" baseline="0" dirty="0" smtClean="0">
                <a:latin typeface="+mn-lt"/>
              </a:rPr>
              <a:t> </a:t>
            </a:r>
            <a:r>
              <a:rPr lang="en-US" sz="1200" b="1" dirty="0" smtClean="0">
                <a:latin typeface="+mn-lt"/>
              </a:rPr>
              <a:t>Start</a:t>
            </a:r>
            <a:r>
              <a:rPr lang="en-US" sz="1200" baseline="0" dirty="0" smtClean="0">
                <a:latin typeface="+mn-lt"/>
              </a:rPr>
              <a:t> list, select</a:t>
            </a:r>
            <a:r>
              <a:rPr lang="en-US" sz="1200" dirty="0" smtClean="0">
                <a:latin typeface="+mn-lt"/>
              </a:rPr>
              <a:t> </a:t>
            </a:r>
            <a:r>
              <a:rPr lang="en-US" sz="1200" b="1" dirty="0" smtClean="0">
                <a:latin typeface="+mn-lt"/>
              </a:rPr>
              <a:t>With Previous</a:t>
            </a:r>
            <a:r>
              <a:rPr lang="en-US" sz="1200" b="0" dirty="0" smtClean="0">
                <a:latin typeface="+mn-lt"/>
              </a:rPr>
              <a:t>.</a:t>
            </a:r>
          </a:p>
          <a:p>
            <a:pPr marL="1143000" lvl="2" indent="-228600">
              <a:buFont typeface="Arial" pitchFamily="34" charset="0"/>
              <a:buChar char="•"/>
            </a:pPr>
            <a:r>
              <a:rPr lang="en-US" sz="1200" dirty="0" smtClean="0">
                <a:latin typeface="+mn-lt"/>
              </a:rPr>
              <a:t>In the </a:t>
            </a:r>
            <a:r>
              <a:rPr lang="en-US" sz="1200" b="1" dirty="0" smtClean="0">
                <a:latin typeface="+mn-lt"/>
              </a:rPr>
              <a:t>Speed</a:t>
            </a:r>
            <a:r>
              <a:rPr lang="en-US" sz="1200" dirty="0" smtClean="0">
                <a:latin typeface="+mn-lt"/>
              </a:rPr>
              <a:t> list, select </a:t>
            </a:r>
            <a:r>
              <a:rPr lang="en-US" sz="1200" b="1" dirty="0" smtClean="0">
                <a:latin typeface="+mn-lt"/>
              </a:rPr>
              <a:t>Fast</a:t>
            </a:r>
            <a:r>
              <a:rPr lang="en-US" sz="1200" dirty="0" smtClean="0">
                <a:latin typeface="+mn-lt"/>
              </a:rPr>
              <a:t>.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latin typeface="+mn-lt"/>
              </a:rPr>
              <a:t>On the slide, select the picture. In the </a:t>
            </a:r>
            <a:r>
              <a:rPr lang="en-US" sz="1200" b="1" baseline="0" dirty="0" smtClean="0">
                <a:latin typeface="+mn-lt"/>
              </a:rPr>
              <a:t>Custom</a:t>
            </a:r>
            <a:r>
              <a:rPr lang="en-US" sz="1200" baseline="0" dirty="0" smtClean="0">
                <a:latin typeface="+mn-lt"/>
              </a:rPr>
              <a:t> </a:t>
            </a:r>
            <a:r>
              <a:rPr lang="en-US" sz="1200" b="1" baseline="0" dirty="0" smtClean="0">
                <a:latin typeface="+mn-lt"/>
              </a:rPr>
              <a:t>Animation</a:t>
            </a:r>
            <a:r>
              <a:rPr lang="en-US" sz="1200" baseline="0" dirty="0" smtClean="0">
                <a:latin typeface="+mn-lt"/>
              </a:rPr>
              <a:t> task pane, click </a:t>
            </a:r>
            <a:r>
              <a:rPr lang="en-US" sz="1200" b="1" baseline="0" dirty="0" smtClean="0">
                <a:latin typeface="+mn-lt"/>
              </a:rPr>
              <a:t>Add</a:t>
            </a:r>
            <a:r>
              <a:rPr lang="en-US" sz="1200" baseline="0" dirty="0" smtClean="0">
                <a:latin typeface="+mn-lt"/>
              </a:rPr>
              <a:t> </a:t>
            </a:r>
            <a:r>
              <a:rPr lang="en-US" sz="1200" b="1" baseline="0" dirty="0" smtClean="0">
                <a:latin typeface="+mn-lt"/>
              </a:rPr>
              <a:t>Effect</a:t>
            </a:r>
            <a:r>
              <a:rPr lang="en-US" sz="1200" baseline="0" dirty="0" smtClean="0">
                <a:latin typeface="+mn-lt"/>
              </a:rPr>
              <a:t>, point to </a:t>
            </a:r>
            <a:r>
              <a:rPr lang="en-US" sz="1200" b="1" baseline="0" dirty="0" smtClean="0">
                <a:latin typeface="+mn-lt"/>
              </a:rPr>
              <a:t>Motion Paths</a:t>
            </a:r>
            <a:r>
              <a:rPr lang="en-US" sz="1200" b="0" baseline="0" dirty="0" smtClean="0">
                <a:latin typeface="+mn-lt"/>
              </a:rPr>
              <a:t>, point to </a:t>
            </a:r>
            <a:r>
              <a:rPr lang="en-US" sz="1200" b="1" baseline="0" dirty="0" smtClean="0">
                <a:latin typeface="+mn-lt"/>
              </a:rPr>
              <a:t>Draw Custom Path</a:t>
            </a:r>
            <a:r>
              <a:rPr lang="en-US" sz="1200" b="0" baseline="0" dirty="0" smtClean="0">
                <a:latin typeface="+mn-lt"/>
              </a:rPr>
              <a:t>, and then click </a:t>
            </a:r>
            <a:r>
              <a:rPr lang="en-US" sz="1200" b="1" baseline="0" dirty="0" smtClean="0">
                <a:latin typeface="+mn-lt"/>
              </a:rPr>
              <a:t>Curve</a:t>
            </a:r>
            <a:r>
              <a:rPr lang="en-US" sz="1200" b="0" baseline="0" dirty="0" smtClean="0">
                <a:latin typeface="+mn-lt"/>
              </a:rPr>
              <a:t>.</a:t>
            </a:r>
            <a:endParaRPr lang="en-US" sz="1200" baseline="0" dirty="0" smtClean="0">
              <a:latin typeface="+mn-lt"/>
            </a:endParaRPr>
          </a:p>
          <a:p>
            <a:pPr marL="228600" indent="-228600">
              <a:buFont typeface="+mj-lt"/>
              <a:buAutoNum type="arabicPeriod"/>
            </a:pPr>
            <a:r>
              <a:rPr lang="en-US" sz="1200" b="0" baseline="0" dirty="0" smtClean="0">
                <a:latin typeface="+mn-lt"/>
              </a:rPr>
              <a:t>On the slide, do the following to create the custom motion path:</a:t>
            </a:r>
          </a:p>
          <a:p>
            <a:pPr marL="685800" lvl="1" indent="-228600">
              <a:buFont typeface="+mj-lt"/>
              <a:buAutoNum type="arabicPeriod"/>
            </a:pPr>
            <a:r>
              <a:rPr lang="en-US" sz="1200" b="0" baseline="0" dirty="0" smtClean="0">
                <a:latin typeface="+mn-lt"/>
              </a:rPr>
              <a:t>Click the first point in the center of the picture. </a:t>
            </a:r>
          </a:p>
          <a:p>
            <a:pPr marL="685800" lvl="1" indent="-228600">
              <a:buFont typeface="+mj-lt"/>
              <a:buAutoNum type="arabicPeriod"/>
            </a:pPr>
            <a:r>
              <a:rPr lang="en-US" sz="1200" b="0" baseline="0" dirty="0" smtClean="0">
                <a:latin typeface="+mn-lt"/>
              </a:rPr>
              <a:t>Click the second point in the middle of the curve. </a:t>
            </a:r>
          </a:p>
          <a:p>
            <a:pPr marL="685800" lvl="1" indent="-228600">
              <a:buFont typeface="+mj-lt"/>
              <a:buAutoNum type="arabicPeriod"/>
            </a:pPr>
            <a:r>
              <a:rPr lang="en-US" sz="1200" b="0" baseline="0" dirty="0" smtClean="0">
                <a:latin typeface="+mn-lt"/>
              </a:rPr>
              <a:t>Double-click </a:t>
            </a:r>
            <a:r>
              <a:rPr lang="en-US" sz="1200" b="0" i="0" baseline="0" dirty="0" smtClean="0">
                <a:latin typeface="+mn-lt"/>
              </a:rPr>
              <a:t>the third point off the bottom edge </a:t>
            </a:r>
            <a:r>
              <a:rPr lang="en-US" sz="1200" b="0" baseline="0" dirty="0" smtClean="0">
                <a:latin typeface="+mn-lt"/>
              </a:rPr>
              <a:t>of the slide.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latin typeface="+mn-lt"/>
              </a:rPr>
              <a:t>In the </a:t>
            </a:r>
            <a:r>
              <a:rPr lang="en-US" sz="1200" b="1" baseline="0" dirty="0" smtClean="0">
                <a:latin typeface="+mn-lt"/>
              </a:rPr>
              <a:t>Custom</a:t>
            </a:r>
            <a:r>
              <a:rPr lang="en-US" sz="1200" baseline="0" dirty="0" smtClean="0">
                <a:latin typeface="+mn-lt"/>
              </a:rPr>
              <a:t> </a:t>
            </a:r>
            <a:r>
              <a:rPr lang="en-US" sz="1200" b="1" baseline="0" dirty="0" smtClean="0">
                <a:latin typeface="+mn-lt"/>
              </a:rPr>
              <a:t>Animation</a:t>
            </a:r>
            <a:r>
              <a:rPr lang="en-US" sz="1200" baseline="0" dirty="0" smtClean="0">
                <a:latin typeface="+mn-lt"/>
              </a:rPr>
              <a:t> task pane, select the second animation effect (motion path for the picture), and then under </a:t>
            </a:r>
            <a:r>
              <a:rPr lang="en-US" sz="1200" b="1" dirty="0" smtClean="0">
                <a:latin typeface="+mn-lt"/>
              </a:rPr>
              <a:t>Modify:</a:t>
            </a:r>
            <a:r>
              <a:rPr lang="en-US" sz="1200" b="1" baseline="0" dirty="0" smtClean="0">
                <a:latin typeface="+mn-lt"/>
              </a:rPr>
              <a:t> Custom Path</a:t>
            </a:r>
            <a:r>
              <a:rPr lang="en-US" sz="1200" b="0" baseline="0" dirty="0" smtClean="0">
                <a:latin typeface="+mn-lt"/>
              </a:rPr>
              <a:t>, do the following:</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baseline="0" dirty="0" smtClean="0">
                <a:latin typeface="+mn-lt"/>
              </a:rPr>
              <a:t>In the</a:t>
            </a:r>
            <a:r>
              <a:rPr lang="en-US" sz="1200" baseline="0" dirty="0" smtClean="0">
                <a:latin typeface="+mn-lt"/>
              </a:rPr>
              <a:t> </a:t>
            </a:r>
            <a:r>
              <a:rPr lang="en-US" sz="1200" b="1" dirty="0" smtClean="0">
                <a:latin typeface="+mn-lt"/>
              </a:rPr>
              <a:t>Start</a:t>
            </a:r>
            <a:r>
              <a:rPr lang="en-US" sz="1200" baseline="0" dirty="0" smtClean="0">
                <a:latin typeface="+mn-lt"/>
              </a:rPr>
              <a:t> list, select</a:t>
            </a:r>
            <a:r>
              <a:rPr lang="en-US" sz="1200" dirty="0" smtClean="0">
                <a:latin typeface="+mn-lt"/>
              </a:rPr>
              <a:t> </a:t>
            </a:r>
            <a:r>
              <a:rPr lang="en-US" sz="1200" b="1" dirty="0" smtClean="0">
                <a:latin typeface="+mn-lt"/>
              </a:rPr>
              <a:t>With Previous</a:t>
            </a:r>
            <a:r>
              <a:rPr lang="en-US" sz="1200" b="0" dirty="0" smtClean="0">
                <a:latin typeface="+mn-lt"/>
              </a:rPr>
              <a:t>.</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smtClean="0">
                <a:latin typeface="+mn-lt"/>
              </a:rPr>
              <a:t>In the </a:t>
            </a:r>
            <a:r>
              <a:rPr lang="en-US" sz="1200" b="1" dirty="0" smtClean="0">
                <a:latin typeface="+mn-lt"/>
              </a:rPr>
              <a:t>Speed</a:t>
            </a:r>
            <a:r>
              <a:rPr lang="en-US" sz="1200" dirty="0" smtClean="0">
                <a:latin typeface="+mn-lt"/>
              </a:rPr>
              <a:t> </a:t>
            </a:r>
            <a:r>
              <a:rPr lang="en-US" sz="1200" baseline="0" dirty="0" smtClean="0">
                <a:latin typeface="+mn-lt"/>
              </a:rPr>
              <a:t>list</a:t>
            </a:r>
            <a:r>
              <a:rPr lang="en-US" sz="1200" dirty="0" smtClean="0">
                <a:latin typeface="+mn-lt"/>
              </a:rPr>
              <a:t>, select </a:t>
            </a:r>
            <a:r>
              <a:rPr lang="en-US" sz="1200" b="1" dirty="0" smtClean="0">
                <a:latin typeface="+mn-lt"/>
              </a:rPr>
              <a:t>Fast</a:t>
            </a:r>
            <a:r>
              <a:rPr lang="en-US" sz="1200" dirty="0" smtClean="0">
                <a:latin typeface="+mn-lt"/>
              </a:rPr>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latin typeface="+mn-lt"/>
              </a:rPr>
              <a:t>On</a:t>
            </a:r>
            <a:r>
              <a:rPr lang="en-US" sz="1200" baseline="0" dirty="0" smtClean="0">
                <a:latin typeface="+mn-lt"/>
              </a:rPr>
              <a:t> the slide, right-click the motion path</a:t>
            </a:r>
            <a:r>
              <a:rPr lang="en-US" sz="1200" dirty="0" smtClean="0">
                <a:latin typeface="+mn-lt"/>
              </a:rPr>
              <a:t> and then click </a:t>
            </a:r>
            <a:r>
              <a:rPr lang="en-US" sz="1200" b="1" dirty="0" smtClean="0">
                <a:latin typeface="+mn-lt"/>
              </a:rPr>
              <a:t>Reverse Path Direction</a:t>
            </a:r>
            <a:r>
              <a:rPr lang="en-US" sz="1200" dirty="0" smtClean="0">
                <a:latin typeface="+mn-lt"/>
              </a:rPr>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latin typeface="+mn-lt"/>
              </a:rPr>
              <a:t>On the slide, select the text box. </a:t>
            </a:r>
            <a:r>
              <a:rPr lang="en-US" sz="1200" b="0" baseline="0" dirty="0" smtClean="0">
                <a:latin typeface="+mn-lt"/>
              </a:rPr>
              <a:t>In the </a:t>
            </a:r>
            <a:r>
              <a:rPr lang="en-US" sz="1200" b="1" baseline="0" dirty="0" smtClean="0">
                <a:latin typeface="+mn-lt"/>
              </a:rPr>
              <a:t>Custom</a:t>
            </a:r>
            <a:r>
              <a:rPr lang="en-US" sz="1200" baseline="0" dirty="0" smtClean="0">
                <a:latin typeface="+mn-lt"/>
              </a:rPr>
              <a:t> </a:t>
            </a:r>
            <a:r>
              <a:rPr lang="en-US" sz="1200" b="1" baseline="0" dirty="0" smtClean="0">
                <a:latin typeface="+mn-lt"/>
              </a:rPr>
              <a:t>Animation</a:t>
            </a:r>
            <a:r>
              <a:rPr lang="en-US" sz="1200" baseline="0" dirty="0" smtClean="0">
                <a:latin typeface="+mn-lt"/>
              </a:rPr>
              <a:t> task pane, do the following:</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latin typeface="+mn-lt"/>
              </a:rPr>
              <a:t>Click </a:t>
            </a:r>
            <a:r>
              <a:rPr lang="en-US" sz="1200" b="1" baseline="0" dirty="0" smtClean="0">
                <a:latin typeface="+mn-lt"/>
              </a:rPr>
              <a:t>Add</a:t>
            </a:r>
            <a:r>
              <a:rPr lang="en-US" sz="1200" baseline="0" dirty="0" smtClean="0">
                <a:latin typeface="+mn-lt"/>
              </a:rPr>
              <a:t> </a:t>
            </a:r>
            <a:r>
              <a:rPr lang="en-US" sz="1200" b="1" baseline="0" dirty="0" smtClean="0">
                <a:latin typeface="+mn-lt"/>
              </a:rPr>
              <a:t>Effect</a:t>
            </a:r>
            <a:r>
              <a:rPr lang="en-US" sz="1200" baseline="0" dirty="0" smtClean="0">
                <a:latin typeface="+mn-lt"/>
              </a:rPr>
              <a:t>, point to </a:t>
            </a:r>
            <a:r>
              <a:rPr lang="en-US" sz="1200" b="1" baseline="0" dirty="0" smtClean="0">
                <a:latin typeface="+mn-lt"/>
              </a:rPr>
              <a:t>Entrance</a:t>
            </a:r>
            <a:r>
              <a:rPr lang="en-US" sz="1200" b="0" baseline="0" dirty="0" smtClean="0">
                <a:latin typeface="+mn-lt"/>
              </a:rPr>
              <a:t>, and then click</a:t>
            </a:r>
            <a:r>
              <a:rPr lang="en-US" sz="1200" baseline="0" dirty="0" smtClean="0">
                <a:latin typeface="+mn-lt"/>
              </a:rPr>
              <a:t> </a:t>
            </a:r>
            <a:r>
              <a:rPr lang="en-US" sz="1200" b="1" baseline="0" dirty="0" smtClean="0">
                <a:latin typeface="+mn-lt"/>
              </a:rPr>
              <a:t>More</a:t>
            </a:r>
            <a:r>
              <a:rPr lang="en-US" sz="1200" baseline="0" dirty="0" smtClean="0">
                <a:latin typeface="+mn-lt"/>
              </a:rPr>
              <a:t> </a:t>
            </a:r>
            <a:r>
              <a:rPr lang="en-US" sz="1200" b="1" baseline="0" dirty="0" smtClean="0">
                <a:latin typeface="+mn-lt"/>
              </a:rPr>
              <a:t>Effects</a:t>
            </a:r>
            <a:r>
              <a:rPr lang="en-US" sz="1200" b="0" baseline="0" dirty="0" smtClean="0">
                <a:latin typeface="+mn-lt"/>
              </a:rPr>
              <a:t>. </a:t>
            </a:r>
            <a:r>
              <a:rPr lang="en-US" sz="1200" b="0" i="0" baseline="0" dirty="0" smtClean="0">
                <a:latin typeface="+mn-lt"/>
              </a:rPr>
              <a:t>In</a:t>
            </a:r>
            <a:r>
              <a:rPr lang="en-US" sz="1200" b="0" baseline="0" dirty="0" smtClean="0">
                <a:latin typeface="+mn-lt"/>
              </a:rPr>
              <a:t> the </a:t>
            </a:r>
            <a:r>
              <a:rPr lang="en-US" sz="1200" b="1" baseline="0" dirty="0" smtClean="0">
                <a:latin typeface="+mn-lt"/>
              </a:rPr>
              <a:t>Add</a:t>
            </a:r>
            <a:r>
              <a:rPr lang="en-US" sz="1200" b="0" baseline="0" dirty="0" smtClean="0">
                <a:latin typeface="+mn-lt"/>
              </a:rPr>
              <a:t> </a:t>
            </a:r>
            <a:r>
              <a:rPr lang="en-US" sz="1200" b="1" baseline="0" dirty="0" smtClean="0">
                <a:latin typeface="+mn-lt"/>
              </a:rPr>
              <a:t>Entrance Effect</a:t>
            </a:r>
            <a:r>
              <a:rPr lang="en-US" sz="1200" b="0" baseline="0" dirty="0" smtClean="0">
                <a:latin typeface="+mn-lt"/>
              </a:rPr>
              <a:t> dialog box, under </a:t>
            </a:r>
            <a:r>
              <a:rPr lang="en-US" sz="1200" b="1" baseline="0" dirty="0" smtClean="0">
                <a:latin typeface="+mn-lt"/>
              </a:rPr>
              <a:t>Subtle</a:t>
            </a:r>
            <a:r>
              <a:rPr lang="en-US" sz="1200" b="0" baseline="0" dirty="0" smtClean="0">
                <a:latin typeface="+mn-lt"/>
              </a:rPr>
              <a:t>, click </a:t>
            </a:r>
            <a:r>
              <a:rPr lang="en-US" sz="1200" b="1" baseline="0" dirty="0" smtClean="0">
                <a:latin typeface="+mn-lt"/>
              </a:rPr>
              <a:t>Fade</a:t>
            </a:r>
            <a:r>
              <a:rPr lang="en-US" sz="1200" b="0" baseline="0" dirty="0" smtClean="0">
                <a:latin typeface="+mn-lt"/>
              </a:rPr>
              <a:t>.</a:t>
            </a:r>
            <a:endParaRPr lang="en-US" sz="1200" b="1" dirty="0" smtClean="0">
              <a:latin typeface="+mn-lt"/>
            </a:endParaRP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latin typeface="+mn-lt"/>
              </a:rPr>
              <a:t>Select the third animation effect (fade effect for the text box). Under </a:t>
            </a:r>
            <a:r>
              <a:rPr lang="en-US" sz="1200" b="1" baseline="0" dirty="0" smtClean="0">
                <a:latin typeface="+mn-lt"/>
              </a:rPr>
              <a:t>Modify: Fade</a:t>
            </a:r>
            <a:r>
              <a:rPr lang="en-US" sz="1200" b="0" baseline="0" dirty="0" smtClean="0">
                <a:latin typeface="+mn-lt"/>
              </a:rPr>
              <a:t>, do the following:</a:t>
            </a:r>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baseline="0" dirty="0" smtClean="0">
                <a:latin typeface="+mn-lt"/>
              </a:rPr>
              <a:t>In the</a:t>
            </a:r>
            <a:r>
              <a:rPr lang="en-US" sz="1200" baseline="0" dirty="0" smtClean="0">
                <a:latin typeface="+mn-lt"/>
              </a:rPr>
              <a:t> </a:t>
            </a:r>
            <a:r>
              <a:rPr lang="en-US" sz="1200" b="1" dirty="0" smtClean="0">
                <a:latin typeface="+mn-lt"/>
              </a:rPr>
              <a:t>Start</a:t>
            </a:r>
            <a:r>
              <a:rPr lang="en-US" sz="1200" baseline="0" dirty="0" smtClean="0">
                <a:latin typeface="+mn-lt"/>
              </a:rPr>
              <a:t> list, select</a:t>
            </a:r>
            <a:r>
              <a:rPr lang="en-US" sz="1200" dirty="0" smtClean="0">
                <a:latin typeface="+mn-lt"/>
              </a:rPr>
              <a:t> </a:t>
            </a:r>
            <a:r>
              <a:rPr lang="en-US" sz="1200" b="1" dirty="0" smtClean="0">
                <a:latin typeface="+mn-lt"/>
              </a:rPr>
              <a:t>After Previous</a:t>
            </a:r>
            <a:r>
              <a:rPr lang="en-US" sz="1200" b="0" dirty="0" smtClean="0">
                <a:latin typeface="+mn-lt"/>
              </a:rPr>
              <a:t>.</a:t>
            </a:r>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smtClean="0">
                <a:latin typeface="+mn-lt"/>
              </a:rPr>
              <a:t>In the </a:t>
            </a:r>
            <a:r>
              <a:rPr lang="en-US" sz="1200" b="1" dirty="0" smtClean="0">
                <a:latin typeface="+mn-lt"/>
              </a:rPr>
              <a:t>Speed</a:t>
            </a:r>
            <a:r>
              <a:rPr lang="en-US" sz="1200" dirty="0" smtClean="0">
                <a:latin typeface="+mn-lt"/>
              </a:rPr>
              <a:t> list, select </a:t>
            </a:r>
            <a:r>
              <a:rPr lang="en-US" sz="1200" b="1" dirty="0" smtClean="0">
                <a:latin typeface="+mn-lt"/>
              </a:rPr>
              <a:t>Fast</a:t>
            </a:r>
            <a:r>
              <a:rPr lang="en-US" sz="1200" dirty="0" smtClean="0">
                <a:latin typeface="+mn-lt"/>
              </a:rPr>
              <a:t>. </a:t>
            </a:r>
            <a:endParaRPr lang="en-US" sz="1200" b="1" dirty="0" smtClean="0">
              <a:latin typeface="+mn-lt"/>
            </a:endParaRPr>
          </a:p>
          <a:p>
            <a:endParaRPr lang="en-US" sz="1200" baseline="0" dirty="0" smtClean="0">
              <a:latin typeface="+mn-lt"/>
            </a:endParaRPr>
          </a:p>
          <a:p>
            <a:endParaRPr lang="en-US" sz="1200" baseline="0" dirty="0" smtClean="0">
              <a:latin typeface="+mn-lt"/>
            </a:endParaRPr>
          </a:p>
          <a:p>
            <a:r>
              <a:rPr lang="en-US" sz="1200" baseline="0" dirty="0" smtClean="0">
                <a:latin typeface="+mn-lt"/>
              </a:rPr>
              <a:t>To  reproduce the other animated pictures and text boxes on this slide, do the following:</a:t>
            </a:r>
          </a:p>
          <a:p>
            <a:pPr marL="228600" indent="-228600">
              <a:buFont typeface="+mj-lt"/>
              <a:buAutoNum type="arabicPeriod"/>
            </a:pPr>
            <a:r>
              <a:rPr lang="en-US" sz="1200" i="0" baseline="0" dirty="0" smtClean="0">
                <a:latin typeface="+mn-lt"/>
              </a:rPr>
              <a:t>On the </a:t>
            </a:r>
            <a:r>
              <a:rPr lang="en-US" sz="1200" b="1" i="0" baseline="0" dirty="0" smtClean="0">
                <a:latin typeface="+mn-lt"/>
              </a:rPr>
              <a:t>Home</a:t>
            </a:r>
            <a:r>
              <a:rPr lang="en-US" sz="1200" i="0" baseline="0" dirty="0" smtClean="0">
                <a:latin typeface="+mn-lt"/>
              </a:rPr>
              <a:t> tab, in the </a:t>
            </a:r>
            <a:r>
              <a:rPr lang="en-US" sz="1200" b="1" i="0" baseline="0" dirty="0" smtClean="0">
                <a:latin typeface="+mn-lt"/>
              </a:rPr>
              <a:t>Editing</a:t>
            </a:r>
            <a:r>
              <a:rPr lang="en-US" sz="1200" i="0" baseline="0" dirty="0" smtClean="0">
                <a:latin typeface="+mn-lt"/>
              </a:rPr>
              <a:t> group, click </a:t>
            </a:r>
            <a:r>
              <a:rPr lang="en-US" sz="1200" b="1" i="0" baseline="0" dirty="0" smtClean="0">
                <a:latin typeface="+mn-lt"/>
              </a:rPr>
              <a:t>Select</a:t>
            </a:r>
            <a:r>
              <a:rPr lang="en-US" sz="1200" i="0" baseline="0" dirty="0" smtClean="0">
                <a:latin typeface="+mn-lt"/>
              </a:rPr>
              <a:t>, and then click </a:t>
            </a:r>
            <a:r>
              <a:rPr lang="en-US" sz="1200" b="1" i="0" baseline="0" dirty="0" smtClean="0">
                <a:latin typeface="+mn-lt"/>
              </a:rPr>
              <a:t>Selection Pane</a:t>
            </a:r>
            <a:r>
              <a:rPr lang="en-US" sz="1200" i="0" baseline="0" dirty="0" smtClean="0">
                <a:latin typeface="+mn-lt"/>
              </a:rPr>
              <a:t>. </a:t>
            </a:r>
          </a:p>
          <a:p>
            <a:pPr marL="228600" indent="-228600">
              <a:buFont typeface="+mj-lt"/>
              <a:buAutoNum type="arabicPeriod"/>
            </a:pPr>
            <a:r>
              <a:rPr lang="en-US" sz="1200" baseline="0" dirty="0" smtClean="0">
                <a:latin typeface="+mn-lt"/>
              </a:rPr>
              <a:t>On the slide, press and hold CTRL and then select the picture and the text box. On the </a:t>
            </a:r>
            <a:r>
              <a:rPr lang="en-US" sz="1200" b="1" baseline="0" dirty="0" smtClean="0">
                <a:latin typeface="+mn-lt"/>
              </a:rPr>
              <a:t>Home</a:t>
            </a:r>
            <a:r>
              <a:rPr lang="en-US" sz="1200" b="0" baseline="0" dirty="0" smtClean="0">
                <a:latin typeface="+mn-lt"/>
              </a:rPr>
              <a:t> tab, in the </a:t>
            </a:r>
            <a:r>
              <a:rPr lang="en-US" sz="1200" b="1" baseline="0" dirty="0" smtClean="0">
                <a:latin typeface="+mn-lt"/>
              </a:rPr>
              <a:t>Clipboard</a:t>
            </a:r>
            <a:r>
              <a:rPr lang="en-US" sz="1200" b="0" baseline="0" dirty="0" smtClean="0">
                <a:latin typeface="+mn-lt"/>
              </a:rPr>
              <a:t> group, click the arrow under </a:t>
            </a:r>
            <a:r>
              <a:rPr lang="en-US" sz="1200" b="1" baseline="0" dirty="0" smtClean="0">
                <a:latin typeface="+mn-lt"/>
              </a:rPr>
              <a:t>Paste</a:t>
            </a:r>
            <a:r>
              <a:rPr lang="en-US" sz="1200" b="0" baseline="0" dirty="0" smtClean="0">
                <a:latin typeface="+mn-lt"/>
              </a:rPr>
              <a:t>, and then click </a:t>
            </a:r>
            <a:r>
              <a:rPr lang="en-US" sz="1200" b="1" baseline="0" dirty="0" smtClean="0">
                <a:latin typeface="+mn-lt"/>
              </a:rPr>
              <a:t>Duplicate</a:t>
            </a:r>
            <a:r>
              <a:rPr lang="en-US" sz="1200" b="0" baseline="0" dirty="0" smtClean="0">
                <a:latin typeface="+mn-lt"/>
              </a:rPr>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latin typeface="+mn-lt"/>
              </a:rPr>
              <a:t>In the </a:t>
            </a:r>
            <a:r>
              <a:rPr lang="en-US" sz="1200" b="1" baseline="0" dirty="0" smtClean="0">
                <a:latin typeface="+mn-lt"/>
              </a:rPr>
              <a:t>Selection and Visibility </a:t>
            </a:r>
            <a:r>
              <a:rPr lang="en-US" sz="1200" baseline="0" dirty="0" smtClean="0">
                <a:latin typeface="+mn-lt"/>
              </a:rPr>
              <a:t>pane, select the duplicate picture and text box. On the slide, drag them onto the curve below the first group.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latin typeface="+mn-lt"/>
              </a:rPr>
              <a:t>In the </a:t>
            </a:r>
            <a:r>
              <a:rPr lang="en-US" sz="1200" b="1" baseline="0" dirty="0" smtClean="0">
                <a:latin typeface="+mn-lt"/>
              </a:rPr>
              <a:t>Custom Animation </a:t>
            </a:r>
            <a:r>
              <a:rPr lang="en-US" sz="1200" b="0" baseline="0" dirty="0" smtClean="0">
                <a:latin typeface="+mn-lt"/>
              </a:rPr>
              <a:t>task pane, select the fifth animation effect (motion path for the second picture). On the slide, point to the starting point (green arrow) until the cursor becomes a two-headed arrow. Drag the starting point below the bottom edge of the slide, to the same position as the starting point for the first motion path</a:t>
            </a:r>
            <a:r>
              <a:rPr lang="en-US" sz="1200" baseline="0" dirty="0" smtClean="0">
                <a:latin typeface="+mn-lt"/>
              </a:rPr>
              <a:t>. (</a:t>
            </a:r>
            <a:r>
              <a:rPr lang="en-US" sz="1200" b="1" baseline="0" dirty="0" smtClean="0">
                <a:latin typeface="+mn-lt"/>
              </a:rPr>
              <a:t>Note: </a:t>
            </a:r>
            <a:r>
              <a:rPr lang="en-US" sz="1200" baseline="0" dirty="0" smtClean="0">
                <a:latin typeface="+mn-lt"/>
              </a:rPr>
              <a:t>The endpoint of the second motion path should still be in the middle of the second picture.)</a:t>
            </a:r>
          </a:p>
          <a:p>
            <a:pPr marL="228600" indent="-228600">
              <a:buFont typeface="+mj-lt"/>
              <a:buAutoNum type="arabicPeriod"/>
            </a:pPr>
            <a:r>
              <a:rPr lang="en-US" sz="1200" dirty="0" smtClean="0">
                <a:latin typeface="+mn-lt"/>
              </a:rPr>
              <a:t>On the slide, right-click</a:t>
            </a:r>
            <a:r>
              <a:rPr lang="en-US" sz="1200" baseline="0" dirty="0" smtClean="0">
                <a:latin typeface="+mn-lt"/>
              </a:rPr>
              <a:t> </a:t>
            </a:r>
            <a:r>
              <a:rPr lang="en-US" sz="1200" dirty="0" smtClean="0">
                <a:latin typeface="+mn-lt"/>
              </a:rPr>
              <a:t>the second picture </a:t>
            </a:r>
            <a:r>
              <a:rPr lang="en-US" sz="1200" baseline="0" dirty="0" smtClean="0">
                <a:latin typeface="+mn-lt"/>
              </a:rPr>
              <a:t>and then click </a:t>
            </a:r>
            <a:r>
              <a:rPr lang="en-US" sz="1200" b="1" baseline="0" dirty="0" smtClean="0">
                <a:latin typeface="+mn-lt"/>
              </a:rPr>
              <a:t>Change</a:t>
            </a:r>
            <a:r>
              <a:rPr lang="en-US" sz="1200" b="0" baseline="0" dirty="0" smtClean="0">
                <a:latin typeface="+mn-lt"/>
              </a:rPr>
              <a:t> </a:t>
            </a:r>
            <a:r>
              <a:rPr lang="en-US" sz="1200" b="1" baseline="0" dirty="0" smtClean="0">
                <a:latin typeface="+mn-lt"/>
              </a:rPr>
              <a:t>Picture</a:t>
            </a:r>
            <a:r>
              <a:rPr lang="en-US" sz="1200" b="0" baseline="0" dirty="0" smtClean="0">
                <a:latin typeface="+mn-lt"/>
              </a:rPr>
              <a:t>. In the </a:t>
            </a:r>
            <a:r>
              <a:rPr lang="en-US" sz="1200" b="1" baseline="0" dirty="0" smtClean="0">
                <a:latin typeface="+mn-lt"/>
              </a:rPr>
              <a:t>Insert Picture</a:t>
            </a:r>
            <a:r>
              <a:rPr lang="en-US" sz="1200" b="0" baseline="0" dirty="0" smtClean="0">
                <a:latin typeface="+mn-lt"/>
              </a:rPr>
              <a:t> dialog box, select a picture, and then click </a:t>
            </a:r>
            <a:r>
              <a:rPr lang="en-US" sz="1200" b="1" baseline="0" dirty="0" smtClean="0">
                <a:latin typeface="+mn-lt"/>
              </a:rPr>
              <a:t>Insert</a:t>
            </a:r>
            <a:r>
              <a:rPr lang="en-US" sz="1200" b="0" baseline="0" dirty="0" smtClean="0">
                <a:latin typeface="+mn-lt"/>
              </a:rPr>
              <a:t>.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latin typeface="+mn-lt"/>
              </a:rPr>
              <a:t>With the picture still selected, under </a:t>
            </a:r>
            <a:r>
              <a:rPr lang="en-US" sz="1200" b="1" kern="1200" dirty="0" smtClean="0">
                <a:solidFill>
                  <a:schemeClr val="tx1"/>
                </a:solidFill>
                <a:latin typeface="+mn-lt"/>
                <a:ea typeface="+mn-ea"/>
                <a:cs typeface="+mn-cs"/>
              </a:rPr>
              <a:t>Picture Tools</a:t>
            </a:r>
            <a:r>
              <a:rPr lang="en-US" sz="1200" kern="1200" dirty="0" smtClean="0">
                <a:solidFill>
                  <a:schemeClr val="tx1"/>
                </a:solidFill>
                <a:latin typeface="+mn-lt"/>
                <a:ea typeface="+mn-ea"/>
                <a:cs typeface="+mn-cs"/>
              </a:rPr>
              <a:t>, on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tab, in the bottom right corner of the </a:t>
            </a:r>
            <a:r>
              <a:rPr lang="en-US" sz="1200" b="1" kern="1200" dirty="0" smtClean="0">
                <a:solidFill>
                  <a:schemeClr val="tx1"/>
                </a:solidFill>
                <a:latin typeface="+mn-lt"/>
                <a:ea typeface="+mn-ea"/>
                <a:cs typeface="+mn-cs"/>
              </a:rPr>
              <a:t>Size</a:t>
            </a:r>
            <a:r>
              <a:rPr lang="en-US" sz="1200" kern="1200" dirty="0" smtClean="0">
                <a:solidFill>
                  <a:schemeClr val="tx1"/>
                </a:solidFill>
                <a:latin typeface="+mn-lt"/>
                <a:ea typeface="+mn-ea"/>
                <a:cs typeface="+mn-cs"/>
              </a:rPr>
              <a:t> group, click the </a:t>
            </a:r>
            <a:r>
              <a:rPr lang="en-US" sz="1200" b="1" kern="1200" dirty="0" smtClean="0">
                <a:solidFill>
                  <a:schemeClr val="tx1"/>
                </a:solidFill>
                <a:latin typeface="+mn-lt"/>
                <a:ea typeface="+mn-ea"/>
                <a:cs typeface="+mn-cs"/>
              </a:rPr>
              <a:t>Size and Position</a:t>
            </a:r>
            <a:r>
              <a:rPr lang="en-US" sz="1200" kern="1200" dirty="0" smtClean="0">
                <a:solidFill>
                  <a:schemeClr val="tx1"/>
                </a:solidFill>
                <a:latin typeface="+mn-lt"/>
                <a:ea typeface="+mn-ea"/>
                <a:cs typeface="+mn-cs"/>
              </a:rPr>
              <a:t> dialog box launcher. In the </a:t>
            </a:r>
            <a:r>
              <a:rPr lang="en-US" sz="1200" b="1" kern="1200" dirty="0" smtClean="0">
                <a:solidFill>
                  <a:schemeClr val="tx1"/>
                </a:solidFill>
                <a:latin typeface="+mn-lt"/>
                <a:ea typeface="+mn-ea"/>
                <a:cs typeface="+mn-cs"/>
              </a:rPr>
              <a:t>Size and Position </a:t>
            </a:r>
            <a:r>
              <a:rPr lang="en-US" sz="1200" kern="1200" dirty="0" smtClean="0">
                <a:solidFill>
                  <a:schemeClr val="tx1"/>
                </a:solidFill>
                <a:latin typeface="+mn-lt"/>
                <a:ea typeface="+mn-ea"/>
                <a:cs typeface="+mn-cs"/>
              </a:rPr>
              <a:t> dialog box, on the </a:t>
            </a:r>
            <a:r>
              <a:rPr lang="en-US" sz="1200" b="1" kern="1200" dirty="0" smtClean="0">
                <a:solidFill>
                  <a:schemeClr val="tx1"/>
                </a:solidFill>
                <a:latin typeface="+mn-lt"/>
                <a:ea typeface="+mn-ea"/>
                <a:cs typeface="+mn-cs"/>
              </a:rPr>
              <a:t>Size</a:t>
            </a:r>
            <a:r>
              <a:rPr lang="en-US" sz="1200" kern="1200" dirty="0" smtClean="0">
                <a:solidFill>
                  <a:schemeClr val="tx1"/>
                </a:solidFill>
                <a:latin typeface="+mn-lt"/>
                <a:ea typeface="+mn-ea"/>
                <a:cs typeface="+mn-cs"/>
              </a:rPr>
              <a:t> tab, resize or crop the picture as needed so that under </a:t>
            </a:r>
            <a:r>
              <a:rPr lang="en-US" sz="1200" b="1" kern="1200" dirty="0" smtClean="0">
                <a:solidFill>
                  <a:schemeClr val="tx1"/>
                </a:solidFill>
                <a:latin typeface="+mn-lt"/>
                <a:ea typeface="+mn-ea"/>
                <a:cs typeface="+mn-cs"/>
              </a:rPr>
              <a:t>Size and rotate</a:t>
            </a:r>
            <a:r>
              <a:rPr lang="en-US" sz="1200" kern="1200" dirty="0" smtClean="0">
                <a:solidFill>
                  <a:schemeClr val="tx1"/>
                </a:solidFill>
                <a:latin typeface="+mn-lt"/>
                <a:ea typeface="+mn-ea"/>
                <a:cs typeface="+mn-cs"/>
              </a:rPr>
              <a:t>, the </a:t>
            </a:r>
            <a:r>
              <a:rPr lang="en-US" sz="1200" b="1" kern="1200" dirty="0" smtClean="0">
                <a:solidFill>
                  <a:schemeClr val="tx1"/>
                </a:solidFill>
                <a:latin typeface="+mn-lt"/>
                <a:ea typeface="+mn-ea"/>
                <a:cs typeface="+mn-cs"/>
              </a:rPr>
              <a:t>Height</a:t>
            </a:r>
            <a:r>
              <a:rPr lang="en-US" sz="1200" kern="1200" dirty="0" smtClean="0">
                <a:solidFill>
                  <a:schemeClr val="tx1"/>
                </a:solidFill>
                <a:latin typeface="+mn-lt"/>
                <a:ea typeface="+mn-ea"/>
                <a:cs typeface="+mn-cs"/>
              </a:rPr>
              <a:t> box is set to </a:t>
            </a:r>
            <a:r>
              <a:rPr lang="en-US" sz="1200" b="1" baseline="0" dirty="0" smtClean="0">
                <a:latin typeface="+mn-lt"/>
              </a:rPr>
              <a:t>1.2”</a:t>
            </a:r>
            <a:r>
              <a:rPr lang="en-US" sz="1200" kern="1200" dirty="0" smtClean="0">
                <a:solidFill>
                  <a:schemeClr val="tx1"/>
                </a:solidFill>
                <a:latin typeface="+mn-lt"/>
                <a:ea typeface="+mn-ea"/>
                <a:cs typeface="+mn-cs"/>
              </a:rPr>
              <a:t> and the </a:t>
            </a:r>
            <a:r>
              <a:rPr lang="en-US" sz="1200" b="1" kern="1200" dirty="0" smtClean="0">
                <a:solidFill>
                  <a:schemeClr val="tx1"/>
                </a:solidFill>
                <a:latin typeface="+mn-lt"/>
                <a:ea typeface="+mn-ea"/>
                <a:cs typeface="+mn-cs"/>
              </a:rPr>
              <a:t>Width</a:t>
            </a:r>
            <a:r>
              <a:rPr lang="en-US" sz="1200" kern="1200" dirty="0" smtClean="0">
                <a:solidFill>
                  <a:schemeClr val="tx1"/>
                </a:solidFill>
                <a:latin typeface="+mn-lt"/>
                <a:ea typeface="+mn-ea"/>
                <a:cs typeface="+mn-cs"/>
              </a:rPr>
              <a:t> box is set to </a:t>
            </a:r>
            <a:r>
              <a:rPr lang="en-US" sz="1200" b="1" baseline="0" dirty="0" smtClean="0">
                <a:latin typeface="+mn-lt"/>
              </a:rPr>
              <a:t>1.2”</a:t>
            </a:r>
            <a:r>
              <a:rPr lang="en-US" sz="1200" kern="1200" dirty="0" smtClean="0">
                <a:solidFill>
                  <a:schemeClr val="tx1"/>
                </a:solidFill>
                <a:latin typeface="+mn-lt"/>
                <a:ea typeface="+mn-ea"/>
                <a:cs typeface="+mn-cs"/>
              </a:rPr>
              <a:t>. Resize the picture under </a:t>
            </a:r>
            <a:r>
              <a:rPr lang="en-US" sz="1200" b="1" kern="1200" dirty="0" smtClean="0">
                <a:solidFill>
                  <a:schemeClr val="tx1"/>
                </a:solidFill>
                <a:latin typeface="+mn-lt"/>
                <a:ea typeface="+mn-ea"/>
                <a:cs typeface="+mn-cs"/>
              </a:rPr>
              <a:t>Size and rotate </a:t>
            </a:r>
            <a:r>
              <a:rPr lang="en-US" sz="1200" kern="1200" dirty="0" smtClean="0">
                <a:solidFill>
                  <a:schemeClr val="tx1"/>
                </a:solidFill>
                <a:latin typeface="+mn-lt"/>
                <a:ea typeface="+mn-ea"/>
                <a:cs typeface="+mn-cs"/>
              </a:rPr>
              <a:t>by entering values into the </a:t>
            </a:r>
            <a:r>
              <a:rPr lang="en-US" sz="1200" b="1" kern="1200" dirty="0" smtClean="0">
                <a:solidFill>
                  <a:schemeClr val="tx1"/>
                </a:solidFill>
                <a:latin typeface="+mn-lt"/>
                <a:ea typeface="+mn-ea"/>
                <a:cs typeface="+mn-cs"/>
              </a:rPr>
              <a:t>Height</a:t>
            </a:r>
            <a:r>
              <a:rPr lang="en-US" sz="1200" kern="1200" dirty="0" smtClean="0">
                <a:solidFill>
                  <a:schemeClr val="tx1"/>
                </a:solidFill>
                <a:latin typeface="+mn-lt"/>
                <a:ea typeface="+mn-ea"/>
                <a:cs typeface="+mn-cs"/>
              </a:rPr>
              <a:t> and </a:t>
            </a:r>
            <a:r>
              <a:rPr lang="en-US" sz="1200" b="1" kern="1200" dirty="0" smtClean="0">
                <a:solidFill>
                  <a:schemeClr val="tx1"/>
                </a:solidFill>
                <a:latin typeface="+mn-lt"/>
                <a:ea typeface="+mn-ea"/>
                <a:cs typeface="+mn-cs"/>
              </a:rPr>
              <a:t>Width</a:t>
            </a:r>
            <a:r>
              <a:rPr lang="en-US" sz="1200" kern="1200" dirty="0" smtClean="0">
                <a:solidFill>
                  <a:schemeClr val="tx1"/>
                </a:solidFill>
                <a:latin typeface="+mn-lt"/>
                <a:ea typeface="+mn-ea"/>
                <a:cs typeface="+mn-cs"/>
              </a:rPr>
              <a:t> boxes. Crop the picture under </a:t>
            </a:r>
            <a:r>
              <a:rPr lang="en-US" sz="1200" b="1" kern="1200" dirty="0" smtClean="0">
                <a:solidFill>
                  <a:schemeClr val="tx1"/>
                </a:solidFill>
                <a:latin typeface="+mn-lt"/>
                <a:ea typeface="+mn-ea"/>
                <a:cs typeface="+mn-cs"/>
              </a:rPr>
              <a:t>Crop from </a:t>
            </a:r>
            <a:r>
              <a:rPr lang="en-US" sz="1200" kern="1200" dirty="0" smtClean="0">
                <a:solidFill>
                  <a:schemeClr val="tx1"/>
                </a:solidFill>
                <a:latin typeface="+mn-lt"/>
                <a:ea typeface="+mn-ea"/>
                <a:cs typeface="+mn-cs"/>
              </a:rPr>
              <a:t>by entering values into the </a:t>
            </a:r>
            <a:r>
              <a:rPr lang="en-US" sz="1200" b="1" kern="1200" dirty="0" smtClean="0">
                <a:solidFill>
                  <a:schemeClr val="tx1"/>
                </a:solidFill>
                <a:latin typeface="+mn-lt"/>
                <a:ea typeface="+mn-ea"/>
                <a:cs typeface="+mn-cs"/>
              </a:rPr>
              <a:t>Left</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Right</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Top</a:t>
            </a:r>
            <a:r>
              <a:rPr lang="en-US" sz="1200" kern="1200" dirty="0" smtClean="0">
                <a:solidFill>
                  <a:schemeClr val="tx1"/>
                </a:solidFill>
                <a:latin typeface="+mn-lt"/>
                <a:ea typeface="+mn-ea"/>
                <a:cs typeface="+mn-cs"/>
              </a:rPr>
              <a:t>, and </a:t>
            </a:r>
            <a:r>
              <a:rPr lang="en-US" sz="1200" b="1" kern="1200" dirty="0" smtClean="0">
                <a:solidFill>
                  <a:schemeClr val="tx1"/>
                </a:solidFill>
                <a:latin typeface="+mn-lt"/>
                <a:ea typeface="+mn-ea"/>
                <a:cs typeface="+mn-cs"/>
              </a:rPr>
              <a:t>Bottom</a:t>
            </a:r>
            <a:r>
              <a:rPr lang="en-US" sz="1200" kern="1200" dirty="0" smtClean="0">
                <a:solidFill>
                  <a:schemeClr val="tx1"/>
                </a:solidFill>
                <a:latin typeface="+mn-lt"/>
                <a:ea typeface="+mn-ea"/>
                <a:cs typeface="+mn-cs"/>
              </a:rPr>
              <a:t> boxes. </a:t>
            </a:r>
          </a:p>
          <a:p>
            <a:pPr marL="228600" indent="-228600">
              <a:buFont typeface="+mj-lt"/>
              <a:buAutoNum type="arabicPeriod"/>
            </a:pPr>
            <a:r>
              <a:rPr lang="en-US" sz="1200" b="0" baseline="0" dirty="0" smtClean="0">
                <a:latin typeface="+mn-lt"/>
              </a:rPr>
              <a:t>Click in the text box and edit the text.</a:t>
            </a:r>
          </a:p>
          <a:p>
            <a:pPr marL="228600" indent="-228600">
              <a:buFont typeface="+mj-lt"/>
              <a:buAutoNum type="arabicPeriod"/>
            </a:pPr>
            <a:r>
              <a:rPr lang="en-US" sz="1200" b="0" baseline="0" dirty="0" smtClean="0">
                <a:latin typeface="+mn-lt"/>
              </a:rPr>
              <a:t>Repeat steps 1-7 two more times to reproduce the third and fourth pictures and text boxes with animation effects.</a:t>
            </a:r>
            <a:endParaRPr lang="en-US" sz="1200" baseline="0" dirty="0" smtClean="0">
              <a:latin typeface="+mn-lt"/>
            </a:endParaRPr>
          </a:p>
          <a:p>
            <a:endParaRPr lang="en-US" sz="1200" dirty="0" smtClean="0"/>
          </a:p>
        </p:txBody>
      </p:sp>
      <p:sp>
        <p:nvSpPr>
          <p:cNvPr id="6" name="Slide Image Placeholder 5"/>
          <p:cNvSpPr>
            <a:spLocks noGrp="1" noRot="1" noChangeAspect="1"/>
          </p:cNvSpPr>
          <p:nvPr>
            <p:ph type="sldImg"/>
          </p:nvPr>
        </p:nvSpPr>
        <p:spPr>
          <a:xfrm>
            <a:off x="533400" y="460375"/>
            <a:ext cx="3144838" cy="2359025"/>
          </a:xfr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numCol="2" spcCol="182880">
            <a:noAutofit/>
          </a:bodyPr>
          <a:lstStyle/>
          <a:p>
            <a:r>
              <a:rPr lang="en-US" sz="1400" b="1" dirty="0" smtClean="0"/>
              <a:t>Custom</a:t>
            </a:r>
            <a:r>
              <a:rPr lang="en-US" sz="1400" b="1" baseline="0" dirty="0" smtClean="0"/>
              <a:t> a</a:t>
            </a:r>
            <a:r>
              <a:rPr lang="en-US" sz="1400" b="1" dirty="0" smtClean="0"/>
              <a:t>nimation effects: recolored picture with full-color section and motion path</a:t>
            </a:r>
          </a:p>
          <a:p>
            <a:r>
              <a:rPr lang="en-US" sz="1400" dirty="0" smtClean="0"/>
              <a:t>(Advanced)</a:t>
            </a:r>
          </a:p>
          <a:p>
            <a:endParaRPr lang="en-US" sz="1200" dirty="0" smtClean="0"/>
          </a:p>
          <a:p>
            <a:endParaRPr lang="en-US" sz="1200" dirty="0" smtClean="0"/>
          </a:p>
          <a:p>
            <a:r>
              <a:rPr lang="en-US" sz="1200" dirty="0" smtClean="0">
                <a:latin typeface="+mn-lt"/>
              </a:rPr>
              <a:t>To reproduce the picture</a:t>
            </a:r>
            <a:r>
              <a:rPr lang="en-US" sz="1200" baseline="0" dirty="0" smtClean="0">
                <a:latin typeface="+mn-lt"/>
              </a:rPr>
              <a:t> effects on this slide, do the following:</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On the </a:t>
            </a:r>
            <a:r>
              <a:rPr lang="en-US" sz="1200" b="1" baseline="0" dirty="0" smtClean="0"/>
              <a:t>Home</a:t>
            </a:r>
            <a:r>
              <a:rPr lang="en-US" sz="1200" baseline="0" dirty="0" smtClean="0"/>
              <a:t> tab, in the </a:t>
            </a:r>
            <a:r>
              <a:rPr lang="en-US" sz="1200" b="1" baseline="0" dirty="0" smtClean="0"/>
              <a:t>Slides</a:t>
            </a:r>
            <a:r>
              <a:rPr lang="en-US" sz="1200" baseline="0" dirty="0" smtClean="0"/>
              <a:t> group, click </a:t>
            </a:r>
            <a:r>
              <a:rPr lang="en-US" sz="1200" b="1" baseline="0" dirty="0" smtClean="0"/>
              <a:t>Layout</a:t>
            </a:r>
            <a:r>
              <a:rPr lang="en-US" sz="1200" baseline="0" dirty="0" smtClean="0"/>
              <a:t> and then click </a:t>
            </a:r>
            <a:r>
              <a:rPr lang="en-US" sz="1200" b="1" baseline="0" dirty="0" smtClean="0"/>
              <a:t>Blank</a:t>
            </a:r>
            <a:r>
              <a:rPr lang="en-US" sz="1200" baseline="0" dirty="0" smtClean="0"/>
              <a:t>.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On the </a:t>
            </a:r>
            <a:r>
              <a:rPr lang="en-US" sz="1200" b="1" baseline="0" dirty="0" smtClean="0"/>
              <a:t>Insert</a:t>
            </a:r>
            <a:r>
              <a:rPr lang="en-US" sz="1200" baseline="0" dirty="0" smtClean="0"/>
              <a:t> tab, in the </a:t>
            </a:r>
            <a:r>
              <a:rPr lang="en-US" sz="1200" b="1" baseline="0" dirty="0" smtClean="0"/>
              <a:t>Illustrations</a:t>
            </a:r>
            <a:r>
              <a:rPr lang="en-US" sz="1200" baseline="0" dirty="0" smtClean="0"/>
              <a:t> group, click </a:t>
            </a:r>
            <a:r>
              <a:rPr lang="en-US" sz="1200" b="1" baseline="0" dirty="0" smtClean="0"/>
              <a:t>Picture</a:t>
            </a:r>
            <a:r>
              <a:rPr lang="en-US" sz="1200" baseline="0" dirty="0" smtClean="0"/>
              <a:t>. In the </a:t>
            </a:r>
            <a:r>
              <a:rPr lang="en-US" sz="1200" b="1" baseline="0" dirty="0" smtClean="0"/>
              <a:t>Insert Picture </a:t>
            </a:r>
            <a:r>
              <a:rPr lang="en-US" sz="1200" baseline="0" dirty="0" smtClean="0"/>
              <a:t>dialog box, select a picture, and then click </a:t>
            </a:r>
            <a:r>
              <a:rPr lang="en-US" sz="1200" b="1" baseline="0" dirty="0" smtClean="0"/>
              <a:t>Insert</a:t>
            </a:r>
            <a:r>
              <a:rPr lang="en-US" sz="1200" baseline="0" dirty="0" smtClean="0"/>
              <a:t>.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Select the picture. Under </a:t>
            </a:r>
            <a:r>
              <a:rPr lang="en-US" sz="1200" b="1" i="0" baseline="0" dirty="0" smtClean="0"/>
              <a:t>Picture Tools</a:t>
            </a:r>
            <a:r>
              <a:rPr lang="en-US" sz="1200" i="0" baseline="0" dirty="0" smtClean="0"/>
              <a:t>, on the </a:t>
            </a:r>
            <a:r>
              <a:rPr lang="en-US" sz="1200" b="1" i="0" baseline="0" dirty="0" smtClean="0"/>
              <a:t>Format</a:t>
            </a:r>
            <a:r>
              <a:rPr lang="en-US" sz="1200" i="0" baseline="0" dirty="0" smtClean="0"/>
              <a:t> tab, in the bottom right corner of the </a:t>
            </a:r>
            <a:r>
              <a:rPr lang="en-US" sz="1200" b="1" i="0" baseline="0" dirty="0" smtClean="0"/>
              <a:t>Size</a:t>
            </a:r>
            <a:r>
              <a:rPr lang="en-US" sz="1200" i="0" baseline="0" dirty="0" smtClean="0"/>
              <a:t> group, click the </a:t>
            </a:r>
            <a:r>
              <a:rPr lang="en-US" sz="1200" b="1" dirty="0" smtClean="0"/>
              <a:t>Size and Position</a:t>
            </a:r>
            <a:r>
              <a:rPr lang="en-US" sz="1200" b="0" dirty="0" smtClean="0"/>
              <a:t> dialog</a:t>
            </a:r>
            <a:r>
              <a:rPr lang="en-US" sz="1200" b="0" baseline="0" dirty="0" smtClean="0"/>
              <a:t> box launcher. </a:t>
            </a:r>
            <a:r>
              <a:rPr lang="en-US" sz="1200" dirty="0" smtClean="0"/>
              <a:t>In the </a:t>
            </a:r>
            <a:r>
              <a:rPr lang="en-US" sz="1200" b="1" dirty="0" smtClean="0"/>
              <a:t>Size and Position </a:t>
            </a:r>
            <a:r>
              <a:rPr lang="en-US" sz="1200" dirty="0" smtClean="0"/>
              <a:t> dialog box</a:t>
            </a:r>
            <a:r>
              <a:rPr lang="en-US" sz="1200" baseline="0" dirty="0" smtClean="0"/>
              <a:t>, o</a:t>
            </a:r>
            <a:r>
              <a:rPr lang="en-US" sz="1200" dirty="0" smtClean="0"/>
              <a:t>n the </a:t>
            </a:r>
            <a:r>
              <a:rPr lang="en-US" sz="1200" b="1" dirty="0" smtClean="0"/>
              <a:t>Size</a:t>
            </a:r>
            <a:r>
              <a:rPr lang="en-US" sz="1200" dirty="0" smtClean="0"/>
              <a:t> tab, resize or crop the picture as needed so that</a:t>
            </a:r>
            <a:r>
              <a:rPr lang="en-US" sz="1200" baseline="0" dirty="0" smtClean="0"/>
              <a:t> under </a:t>
            </a:r>
            <a:r>
              <a:rPr lang="en-US" sz="1200" b="1" baseline="0" dirty="0" smtClean="0"/>
              <a:t>Size and rotate</a:t>
            </a:r>
            <a:r>
              <a:rPr lang="en-US" sz="1200" baseline="0" dirty="0" smtClean="0"/>
              <a:t>, the </a:t>
            </a:r>
            <a:r>
              <a:rPr lang="en-US" sz="1200" b="1" baseline="0" dirty="0" smtClean="0"/>
              <a:t>Height</a:t>
            </a:r>
            <a:r>
              <a:rPr lang="en-US" sz="1200" baseline="0" dirty="0" smtClean="0"/>
              <a:t> box is set to </a:t>
            </a:r>
            <a:r>
              <a:rPr lang="en-US" sz="1200" b="1" baseline="0" dirty="0" smtClean="0">
                <a:latin typeface="+mn-lt"/>
              </a:rPr>
              <a:t>3.58”</a:t>
            </a:r>
            <a:r>
              <a:rPr lang="en-US" sz="1200" baseline="0" dirty="0" smtClean="0"/>
              <a:t> and the </a:t>
            </a:r>
            <a:r>
              <a:rPr lang="en-US" sz="1200" b="1" baseline="0" dirty="0" smtClean="0"/>
              <a:t>Width</a:t>
            </a:r>
            <a:r>
              <a:rPr lang="en-US" sz="1200" baseline="0" dirty="0" smtClean="0"/>
              <a:t> box is set to </a:t>
            </a:r>
            <a:r>
              <a:rPr lang="en-US" sz="1200" b="1" baseline="0" dirty="0" smtClean="0"/>
              <a:t>8”</a:t>
            </a:r>
            <a:r>
              <a:rPr lang="en-US" sz="1200" baseline="0" dirty="0" smtClean="0"/>
              <a:t>. Resize the picture under </a:t>
            </a:r>
            <a:r>
              <a:rPr lang="en-US" sz="1200" b="1" baseline="0" dirty="0" smtClean="0"/>
              <a:t>Size and rotate </a:t>
            </a:r>
            <a:r>
              <a:rPr lang="en-US" sz="1200" baseline="0" dirty="0" smtClean="0"/>
              <a:t>by entering values into the </a:t>
            </a:r>
            <a:r>
              <a:rPr lang="en-US" sz="1200" b="1" baseline="0" dirty="0" smtClean="0"/>
              <a:t>Height</a:t>
            </a:r>
            <a:r>
              <a:rPr lang="en-US" sz="1200" baseline="0" dirty="0" smtClean="0"/>
              <a:t> and </a:t>
            </a:r>
            <a:r>
              <a:rPr lang="en-US" sz="1200" b="1" baseline="0" dirty="0" smtClean="0"/>
              <a:t>Width</a:t>
            </a:r>
            <a:r>
              <a:rPr lang="en-US" sz="1200" baseline="0" dirty="0" smtClean="0"/>
              <a:t> boxes. Crop the picture under </a:t>
            </a:r>
            <a:r>
              <a:rPr lang="en-US" sz="1200" b="1" baseline="0" dirty="0" smtClean="0"/>
              <a:t>Crop from </a:t>
            </a:r>
            <a:r>
              <a:rPr lang="en-US" sz="1200" baseline="0" dirty="0" smtClean="0"/>
              <a:t>by entering values into the </a:t>
            </a:r>
            <a:r>
              <a:rPr lang="en-US" sz="1200" b="1" baseline="0" dirty="0" smtClean="0"/>
              <a:t>Left</a:t>
            </a:r>
            <a:r>
              <a:rPr lang="en-US" sz="1200" baseline="0" dirty="0" smtClean="0"/>
              <a:t>, </a:t>
            </a:r>
            <a:r>
              <a:rPr lang="en-US" sz="1200" b="1" baseline="0" dirty="0" smtClean="0"/>
              <a:t>Right</a:t>
            </a:r>
            <a:r>
              <a:rPr lang="en-US" sz="1200" baseline="0" dirty="0" smtClean="0"/>
              <a:t>, </a:t>
            </a:r>
            <a:r>
              <a:rPr lang="en-US" sz="1200" b="1" baseline="0" dirty="0" smtClean="0"/>
              <a:t>Top</a:t>
            </a:r>
            <a:r>
              <a:rPr lang="en-US" sz="1200" baseline="0" dirty="0" smtClean="0"/>
              <a:t>, and </a:t>
            </a:r>
            <a:r>
              <a:rPr lang="en-US" sz="1200" b="1" baseline="0" dirty="0" smtClean="0"/>
              <a:t>Bottom</a:t>
            </a:r>
            <a:r>
              <a:rPr lang="en-US" sz="1200" baseline="0" dirty="0" smtClean="0"/>
              <a:t> boxes.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Under </a:t>
            </a:r>
            <a:r>
              <a:rPr lang="en-US" sz="1200" b="1" baseline="0" dirty="0" smtClean="0"/>
              <a:t>Picture Tools</a:t>
            </a:r>
            <a:r>
              <a:rPr lang="en-US" sz="1200" baseline="0" dirty="0" smtClean="0"/>
              <a:t>, on the </a:t>
            </a:r>
            <a:r>
              <a:rPr lang="en-US" sz="1200" b="1" baseline="0" dirty="0" smtClean="0"/>
              <a:t>Format</a:t>
            </a:r>
            <a:r>
              <a:rPr lang="en-US" sz="1200" baseline="0" dirty="0" smtClean="0"/>
              <a:t> tab, in the </a:t>
            </a:r>
            <a:r>
              <a:rPr lang="en-US" sz="1200" b="1" baseline="0" dirty="0" smtClean="0"/>
              <a:t>Adjust</a:t>
            </a:r>
            <a:r>
              <a:rPr lang="en-US" sz="1200" baseline="0" dirty="0" smtClean="0"/>
              <a:t> group, click </a:t>
            </a:r>
            <a:r>
              <a:rPr lang="en-US" sz="1200" b="1" baseline="0" dirty="0" smtClean="0"/>
              <a:t>Recolor</a:t>
            </a:r>
            <a:r>
              <a:rPr lang="en-US" sz="1200" baseline="0" dirty="0" smtClean="0"/>
              <a:t>, and then under </a:t>
            </a:r>
            <a:r>
              <a:rPr lang="en-US" sz="1200" b="1" baseline="0" dirty="0" smtClean="0"/>
              <a:t>Dark Variations</a:t>
            </a:r>
            <a:r>
              <a:rPr lang="en-US" sz="1200" baseline="0" dirty="0" smtClean="0"/>
              <a:t> click </a:t>
            </a:r>
            <a:r>
              <a:rPr lang="en-US" sz="1200" b="1" baseline="0" dirty="0" smtClean="0">
                <a:latin typeface="+mn-lt"/>
              </a:rPr>
              <a:t>Text color 2 Dark</a:t>
            </a:r>
            <a:r>
              <a:rPr lang="en-US" sz="1200" b="0" baseline="0" dirty="0" smtClean="0">
                <a:latin typeface="+mn-lt"/>
              </a:rPr>
              <a:t> (first option from the left).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Under </a:t>
            </a:r>
            <a:r>
              <a:rPr lang="en-US" sz="1200" b="1" baseline="0" dirty="0" smtClean="0"/>
              <a:t>Picture Tools</a:t>
            </a:r>
            <a:r>
              <a:rPr lang="en-US" sz="1200" baseline="0" dirty="0" smtClean="0"/>
              <a:t>, on the </a:t>
            </a:r>
            <a:r>
              <a:rPr lang="en-US" sz="1200" b="1" baseline="0" dirty="0" smtClean="0"/>
              <a:t>Format</a:t>
            </a:r>
            <a:r>
              <a:rPr lang="en-US" sz="1200" baseline="0" dirty="0" smtClean="0"/>
              <a:t> tab, in the </a:t>
            </a:r>
            <a:r>
              <a:rPr lang="en-US" sz="1200" b="1" baseline="0" dirty="0" smtClean="0"/>
              <a:t>Picture Styles </a:t>
            </a:r>
            <a:r>
              <a:rPr lang="en-US" sz="1200" baseline="0" dirty="0" smtClean="0"/>
              <a:t>group, click </a:t>
            </a:r>
            <a:r>
              <a:rPr lang="en-US" sz="1200" b="1" baseline="0" dirty="0" smtClean="0"/>
              <a:t>Picture Effects</a:t>
            </a:r>
            <a:r>
              <a:rPr lang="en-US" sz="1200" baseline="0" dirty="0" smtClean="0"/>
              <a:t>, point to </a:t>
            </a:r>
            <a:r>
              <a:rPr lang="en-US" sz="1200" b="1" baseline="0" dirty="0" smtClean="0"/>
              <a:t>Shadow</a:t>
            </a:r>
            <a:r>
              <a:rPr lang="en-US" sz="1200" baseline="0" dirty="0" smtClean="0"/>
              <a:t>, and then under </a:t>
            </a:r>
            <a:r>
              <a:rPr lang="en-US" sz="1200" b="1" baseline="0" dirty="0" smtClean="0"/>
              <a:t>Inner</a:t>
            </a:r>
            <a:r>
              <a:rPr lang="en-US" sz="1200" baseline="0" dirty="0" smtClean="0"/>
              <a:t> click </a:t>
            </a:r>
            <a:r>
              <a:rPr lang="en-US" sz="1200" b="1" baseline="0" dirty="0" smtClean="0"/>
              <a:t>Inside Diagonal Top Left </a:t>
            </a:r>
            <a:r>
              <a:rPr lang="en-US" sz="1200" baseline="0" dirty="0" smtClean="0"/>
              <a:t>(first row, first option from the left).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latin typeface="+mn-lt"/>
              </a:rPr>
              <a:t>Drag the picture so that it is positioned above the middle of the slide.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latin typeface="+mn-lt"/>
              </a:rPr>
              <a:t>On the </a:t>
            </a:r>
            <a:r>
              <a:rPr lang="en-US" sz="1200" b="1" baseline="0" dirty="0" smtClean="0">
                <a:latin typeface="+mn-lt"/>
              </a:rPr>
              <a:t>Home</a:t>
            </a:r>
            <a:r>
              <a:rPr lang="en-US" sz="1200" baseline="0" dirty="0" smtClean="0">
                <a:latin typeface="+mn-lt"/>
              </a:rPr>
              <a:t> tab, in the </a:t>
            </a:r>
            <a:r>
              <a:rPr lang="en-US" sz="1200" b="1" baseline="0" dirty="0" smtClean="0">
                <a:latin typeface="+mn-lt"/>
              </a:rPr>
              <a:t>Clipboard</a:t>
            </a:r>
            <a:r>
              <a:rPr lang="en-US" sz="1200" baseline="0" dirty="0" smtClean="0">
                <a:latin typeface="+mn-lt"/>
              </a:rPr>
              <a:t> group, click the arrow next to </a:t>
            </a:r>
            <a:r>
              <a:rPr lang="en-US" sz="1200" b="1" baseline="0" dirty="0" smtClean="0">
                <a:latin typeface="+mn-lt"/>
              </a:rPr>
              <a:t>Paste</a:t>
            </a:r>
            <a:r>
              <a:rPr lang="en-US" sz="1200" baseline="0" dirty="0" smtClean="0">
                <a:latin typeface="+mn-lt"/>
              </a:rPr>
              <a:t>, and then click </a:t>
            </a:r>
            <a:r>
              <a:rPr lang="en-US" sz="1200" b="1" baseline="0" dirty="0" smtClean="0">
                <a:latin typeface="+mn-lt"/>
              </a:rPr>
              <a:t>Duplicate</a:t>
            </a:r>
            <a:r>
              <a:rPr lang="en-US" sz="1200" baseline="0" dirty="0" smtClean="0">
                <a:latin typeface="+mn-lt"/>
              </a:rPr>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latin typeface="+mn-lt"/>
              </a:rPr>
              <a:t>Press and hold CTRL and select both pictures on the slide. On the </a:t>
            </a:r>
            <a:r>
              <a:rPr lang="en-US" sz="1200" b="1" baseline="0" dirty="0" smtClean="0">
                <a:latin typeface="+mn-lt"/>
              </a:rPr>
              <a:t>Home</a:t>
            </a:r>
            <a:r>
              <a:rPr lang="en-US" sz="1200" baseline="0" dirty="0" smtClean="0">
                <a:latin typeface="+mn-lt"/>
              </a:rPr>
              <a:t> tab, in the </a:t>
            </a:r>
            <a:r>
              <a:rPr lang="en-US" sz="1200" b="1" baseline="0" dirty="0" smtClean="0">
                <a:latin typeface="+mn-lt"/>
              </a:rPr>
              <a:t>Drawing</a:t>
            </a:r>
            <a:r>
              <a:rPr lang="en-US" sz="1200" baseline="0" dirty="0" smtClean="0">
                <a:latin typeface="+mn-lt"/>
              </a:rPr>
              <a:t> group, click </a:t>
            </a:r>
            <a:r>
              <a:rPr lang="en-US" sz="1200" b="1" baseline="0" dirty="0" smtClean="0">
                <a:latin typeface="+mn-lt"/>
              </a:rPr>
              <a:t>Arrange</a:t>
            </a:r>
            <a:r>
              <a:rPr lang="en-US" sz="1200" baseline="0" dirty="0" smtClean="0">
                <a:latin typeface="+mn-lt"/>
              </a:rPr>
              <a:t>, point to </a:t>
            </a:r>
            <a:r>
              <a:rPr lang="en-US" sz="1200" b="1" baseline="0" dirty="0" smtClean="0">
                <a:latin typeface="+mn-lt"/>
              </a:rPr>
              <a:t>Align</a:t>
            </a:r>
            <a:r>
              <a:rPr lang="en-US" sz="1200" baseline="0" dirty="0" smtClean="0">
                <a:latin typeface="+mn-lt"/>
              </a:rPr>
              <a:t>, and then do the following:</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latin typeface="+mn-lt"/>
              </a:rPr>
              <a:t>Click </a:t>
            </a:r>
            <a:r>
              <a:rPr lang="en-US" sz="1200" b="1" baseline="0" dirty="0" smtClean="0">
                <a:latin typeface="+mn-lt"/>
              </a:rPr>
              <a:t>Align to Slide</a:t>
            </a:r>
            <a:r>
              <a:rPr lang="en-US" sz="1200" baseline="0" dirty="0" smtClean="0">
                <a:latin typeface="+mn-lt"/>
              </a:rPr>
              <a: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latin typeface="+mn-lt"/>
              </a:rPr>
              <a:t>Click</a:t>
            </a:r>
            <a:r>
              <a:rPr lang="en-US" sz="1200" b="1" baseline="0" dirty="0" smtClean="0">
                <a:latin typeface="+mn-lt"/>
              </a:rPr>
              <a:t> Align Center</a:t>
            </a:r>
            <a:r>
              <a:rPr lang="en-US" sz="1200" b="0" baseline="0" dirty="0" smtClean="0">
                <a:latin typeface="+mn-lt"/>
              </a:rPr>
              <a:t>.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latin typeface="+mn-lt"/>
              </a:rPr>
              <a:t>Click</a:t>
            </a:r>
            <a:r>
              <a:rPr lang="en-US" sz="1200" b="1" baseline="0" dirty="0" smtClean="0">
                <a:latin typeface="+mn-lt"/>
              </a:rPr>
              <a:t> Align Selected Objects</a:t>
            </a:r>
            <a:r>
              <a:rPr lang="en-US" sz="1200" baseline="0" dirty="0" smtClean="0">
                <a:latin typeface="+mn-lt"/>
              </a:rPr>
              <a:t>.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latin typeface="+mn-lt"/>
              </a:rPr>
              <a:t>Click </a:t>
            </a:r>
            <a:r>
              <a:rPr lang="en-US" sz="1200" b="1" baseline="0" dirty="0" smtClean="0">
                <a:latin typeface="+mn-lt"/>
              </a:rPr>
              <a:t>Align Middle</a:t>
            </a:r>
            <a:r>
              <a:rPr lang="en-US" sz="1200" baseline="0" dirty="0" smtClean="0">
                <a:latin typeface="+mn-lt"/>
              </a:rPr>
              <a:t>.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latin typeface="+mn-lt"/>
              </a:rPr>
              <a:t>Click the slide background area to cancel the selection of both pictures. Select the duplicate (top) picture. </a:t>
            </a:r>
            <a:r>
              <a:rPr lang="en-US" sz="1200" i="0" baseline="0" dirty="0" smtClean="0"/>
              <a:t>Under </a:t>
            </a:r>
            <a:r>
              <a:rPr lang="en-US" sz="1200" b="1" i="0" baseline="0" dirty="0" smtClean="0"/>
              <a:t>Picture Tools</a:t>
            </a:r>
            <a:r>
              <a:rPr lang="en-US" sz="1200" i="0" baseline="0" dirty="0" smtClean="0"/>
              <a:t>, on the </a:t>
            </a:r>
            <a:r>
              <a:rPr lang="en-US" sz="1200" b="1" i="0" baseline="0" dirty="0" smtClean="0"/>
              <a:t>Format</a:t>
            </a:r>
            <a:r>
              <a:rPr lang="en-US" sz="1200" i="0" baseline="0" dirty="0" smtClean="0"/>
              <a:t> tab, in the bottom right corner of the </a:t>
            </a:r>
            <a:r>
              <a:rPr lang="en-US" sz="1200" b="1" i="0" baseline="0" dirty="0" smtClean="0"/>
              <a:t>Size</a:t>
            </a:r>
            <a:r>
              <a:rPr lang="en-US" sz="1200" i="0" baseline="0" dirty="0" smtClean="0"/>
              <a:t> group, click the </a:t>
            </a:r>
            <a:r>
              <a:rPr lang="en-US" sz="1200" b="1" dirty="0" smtClean="0"/>
              <a:t>Size and Position</a:t>
            </a:r>
            <a:r>
              <a:rPr lang="en-US" sz="1200" b="0" dirty="0" smtClean="0"/>
              <a:t> dialog</a:t>
            </a:r>
            <a:r>
              <a:rPr lang="en-US" sz="1200" b="0" baseline="0" dirty="0" smtClean="0"/>
              <a:t> box launcher. </a:t>
            </a:r>
            <a:r>
              <a:rPr lang="en-US" sz="1200" dirty="0" smtClean="0"/>
              <a:t>In the </a:t>
            </a:r>
            <a:r>
              <a:rPr lang="en-US" sz="1200" b="1" dirty="0" smtClean="0"/>
              <a:t>Size and Position </a:t>
            </a:r>
            <a:r>
              <a:rPr lang="en-US" sz="1200" dirty="0" smtClean="0"/>
              <a:t> dialog box</a:t>
            </a:r>
            <a:r>
              <a:rPr lang="en-US" sz="1200" baseline="0" dirty="0" smtClean="0"/>
              <a:t>, o</a:t>
            </a:r>
            <a:r>
              <a:rPr lang="en-US" sz="1200" dirty="0" smtClean="0"/>
              <a:t>n the </a:t>
            </a:r>
            <a:r>
              <a:rPr lang="en-US" sz="1200" b="1" dirty="0" smtClean="0"/>
              <a:t>Size</a:t>
            </a:r>
            <a:r>
              <a:rPr lang="en-US" sz="1200" dirty="0" smtClean="0"/>
              <a:t> tab, </a:t>
            </a:r>
            <a:r>
              <a:rPr lang="en-US" sz="1200" baseline="0" dirty="0" smtClean="0"/>
              <a:t>under </a:t>
            </a:r>
            <a:r>
              <a:rPr lang="en-US" sz="1200" b="1" baseline="0" dirty="0" smtClean="0"/>
              <a:t>Crop from</a:t>
            </a:r>
            <a:r>
              <a:rPr lang="en-US" sz="1200" b="0" baseline="0" dirty="0" smtClean="0"/>
              <a:t>,</a:t>
            </a:r>
            <a:r>
              <a:rPr lang="en-US" sz="1200" b="1" baseline="0" dirty="0" smtClean="0"/>
              <a:t> </a:t>
            </a:r>
            <a:r>
              <a:rPr lang="en-US" sz="1200" b="0" baseline="0" dirty="0" smtClean="0"/>
              <a:t>enter values</a:t>
            </a:r>
            <a:r>
              <a:rPr lang="en-US" sz="1200" b="1" baseline="0" dirty="0" smtClean="0"/>
              <a:t> </a:t>
            </a:r>
            <a:r>
              <a:rPr lang="en-US" sz="1200" baseline="0" dirty="0" smtClean="0"/>
              <a:t>into the </a:t>
            </a:r>
            <a:r>
              <a:rPr lang="en-US" sz="1200" b="1" baseline="0" dirty="0" smtClean="0"/>
              <a:t>Left</a:t>
            </a:r>
            <a:r>
              <a:rPr lang="en-US" sz="1200" b="0" baseline="0" dirty="0" smtClean="0"/>
              <a:t> and</a:t>
            </a:r>
            <a:r>
              <a:rPr lang="en-US" sz="1200" baseline="0" dirty="0" smtClean="0"/>
              <a:t> </a:t>
            </a:r>
            <a:r>
              <a:rPr lang="en-US" sz="1200" b="1" baseline="0" dirty="0" smtClean="0"/>
              <a:t>Right</a:t>
            </a:r>
            <a:r>
              <a:rPr lang="en-US" sz="1200" baseline="0" dirty="0" smtClean="0"/>
              <a:t> boxes </a:t>
            </a:r>
            <a:r>
              <a:rPr lang="en-US" sz="1200" dirty="0" smtClean="0"/>
              <a:t>so that</a:t>
            </a:r>
            <a:r>
              <a:rPr lang="en-US" sz="1200" baseline="0" dirty="0" smtClean="0"/>
              <a:t> under </a:t>
            </a:r>
            <a:r>
              <a:rPr lang="en-US" sz="1200" b="1" baseline="0" dirty="0" smtClean="0"/>
              <a:t>Size and rotate</a:t>
            </a:r>
            <a:r>
              <a:rPr lang="en-US" sz="1200" baseline="0" dirty="0" smtClean="0"/>
              <a:t>, and the </a:t>
            </a:r>
            <a:r>
              <a:rPr lang="en-US" sz="1200" b="1" baseline="0" dirty="0" smtClean="0"/>
              <a:t>Width</a:t>
            </a:r>
            <a:r>
              <a:rPr lang="en-US" sz="1200" baseline="0" dirty="0" smtClean="0"/>
              <a:t> box is set to </a:t>
            </a:r>
            <a:r>
              <a:rPr lang="en-US" sz="1200" b="1" baseline="0" dirty="0" smtClean="0"/>
              <a:t>2.33”</a:t>
            </a:r>
            <a:r>
              <a:rPr lang="en-US" sz="1200" baseline="0" dirty="0" smtClean="0"/>
              <a:t>. (</a:t>
            </a:r>
            <a:r>
              <a:rPr lang="en-US" sz="1200" b="1" baseline="0" dirty="0" smtClean="0"/>
              <a:t>Note: </a:t>
            </a:r>
            <a:r>
              <a:rPr lang="en-US" sz="1200" b="0" baseline="0" dirty="0" smtClean="0">
                <a:latin typeface="+mn-lt"/>
              </a:rPr>
              <a:t>For best results, crop the duplicate picture to tightly focus on a single element in the original picture.)</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latin typeface="+mn-lt"/>
              </a:rPr>
              <a:t>Under </a:t>
            </a:r>
            <a:r>
              <a:rPr lang="en-US" sz="1200" b="1" baseline="0" dirty="0" smtClean="0">
                <a:latin typeface="+mn-lt"/>
              </a:rPr>
              <a:t>Picture Tools</a:t>
            </a:r>
            <a:r>
              <a:rPr lang="en-US" sz="1200" b="0" baseline="0" dirty="0" smtClean="0">
                <a:latin typeface="+mn-lt"/>
              </a:rPr>
              <a:t>, on the </a:t>
            </a:r>
            <a:r>
              <a:rPr lang="en-US" sz="1200" b="1" baseline="0" dirty="0" smtClean="0">
                <a:latin typeface="+mn-lt"/>
              </a:rPr>
              <a:t>Format</a:t>
            </a:r>
            <a:r>
              <a:rPr lang="en-US" sz="1200" b="0" baseline="0" dirty="0" smtClean="0">
                <a:latin typeface="+mn-lt"/>
              </a:rPr>
              <a:t> tab, in the </a:t>
            </a:r>
            <a:r>
              <a:rPr lang="en-US" sz="1200" b="1" baseline="0" dirty="0" smtClean="0">
                <a:latin typeface="+mn-lt"/>
              </a:rPr>
              <a:t>Adjust</a:t>
            </a:r>
            <a:r>
              <a:rPr lang="en-US" sz="1200" b="0" baseline="0" dirty="0" smtClean="0">
                <a:latin typeface="+mn-lt"/>
              </a:rPr>
              <a:t> group, click </a:t>
            </a:r>
            <a:r>
              <a:rPr lang="en-US" sz="1200" b="1" baseline="0" dirty="0" smtClean="0">
                <a:latin typeface="+mn-lt"/>
              </a:rPr>
              <a:t>Recolor</a:t>
            </a:r>
            <a:r>
              <a:rPr lang="en-US" sz="1200" b="0" baseline="0" dirty="0" smtClean="0">
                <a:latin typeface="+mn-lt"/>
              </a:rPr>
              <a:t>, and then under </a:t>
            </a:r>
            <a:r>
              <a:rPr lang="en-US" sz="1200" b="1" baseline="0" dirty="0" smtClean="0">
                <a:latin typeface="+mn-lt"/>
              </a:rPr>
              <a:t>No Recolor</a:t>
            </a:r>
            <a:r>
              <a:rPr lang="en-US" sz="1200" b="0" baseline="0" dirty="0" smtClean="0">
                <a:latin typeface="+mn-lt"/>
              </a:rPr>
              <a:t> click </a:t>
            </a:r>
            <a:r>
              <a:rPr lang="en-US" sz="1200" b="1" baseline="0" dirty="0" smtClean="0">
                <a:latin typeface="+mn-lt"/>
              </a:rPr>
              <a:t>No Recolor</a:t>
            </a:r>
            <a:r>
              <a:rPr lang="en-US" sz="1200" b="0" baseline="0" dirty="0" smtClean="0">
                <a:latin typeface="+mn-lt"/>
              </a:rPr>
              <a:t>.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latin typeface="+mn-lt"/>
              </a:rPr>
              <a:t>On the </a:t>
            </a:r>
            <a:r>
              <a:rPr lang="en-US" sz="1200" b="1" baseline="0" dirty="0" smtClean="0">
                <a:latin typeface="+mn-lt"/>
              </a:rPr>
              <a:t>Home</a:t>
            </a:r>
            <a:r>
              <a:rPr lang="en-US" sz="1200" b="0" baseline="0" dirty="0" smtClean="0">
                <a:latin typeface="+mn-lt"/>
              </a:rPr>
              <a:t> tab, in the </a:t>
            </a:r>
            <a:r>
              <a:rPr lang="en-US" sz="1200" b="1" baseline="0" dirty="0" smtClean="0">
                <a:latin typeface="+mn-lt"/>
              </a:rPr>
              <a:t>Drawing</a:t>
            </a:r>
            <a:r>
              <a:rPr lang="en-US" sz="1200" b="0" baseline="0" dirty="0" smtClean="0">
                <a:latin typeface="+mn-lt"/>
              </a:rPr>
              <a:t> group, click </a:t>
            </a:r>
            <a:r>
              <a:rPr lang="en-US" sz="1200" b="1" baseline="0" dirty="0" smtClean="0">
                <a:latin typeface="+mn-lt"/>
              </a:rPr>
              <a:t>Shapes</a:t>
            </a:r>
            <a:r>
              <a:rPr lang="en-US" sz="1200" b="0" baseline="0" dirty="0" smtClean="0">
                <a:latin typeface="+mn-lt"/>
              </a:rPr>
              <a:t>, and then under </a:t>
            </a:r>
            <a:r>
              <a:rPr lang="en-US" sz="1200" b="1" baseline="0" dirty="0" smtClean="0">
                <a:latin typeface="+mn-lt"/>
              </a:rPr>
              <a:t>Rectangles</a:t>
            </a:r>
            <a:r>
              <a:rPr lang="en-US" sz="1200" b="0" baseline="0" dirty="0" smtClean="0">
                <a:latin typeface="+mn-lt"/>
              </a:rPr>
              <a:t> click </a:t>
            </a:r>
            <a:r>
              <a:rPr lang="en-US" sz="1200" b="1" baseline="0" dirty="0" smtClean="0">
                <a:latin typeface="+mn-lt"/>
              </a:rPr>
              <a:t>Rectangle</a:t>
            </a:r>
            <a:r>
              <a:rPr lang="en-US" sz="1200" b="0" baseline="0" dirty="0" smtClean="0">
                <a:latin typeface="+mn-lt"/>
              </a:rPr>
              <a:t> (first option from the left). On the slide, drag to draw a rectangle.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latin typeface="+mn-lt"/>
              </a:rPr>
              <a:t>Select the rectangle. Under </a:t>
            </a:r>
            <a:r>
              <a:rPr lang="en-US" sz="1200" b="1" baseline="0" dirty="0" smtClean="0">
                <a:latin typeface="+mn-lt"/>
              </a:rPr>
              <a:t>Drawing Tools</a:t>
            </a:r>
            <a:r>
              <a:rPr lang="en-US" sz="1200" b="0" baseline="0" dirty="0" smtClean="0">
                <a:latin typeface="+mn-lt"/>
              </a:rPr>
              <a:t>, on the </a:t>
            </a:r>
            <a:r>
              <a:rPr lang="en-US" sz="1200" b="1" baseline="0" dirty="0" smtClean="0">
                <a:latin typeface="+mn-lt"/>
              </a:rPr>
              <a:t>Format</a:t>
            </a:r>
            <a:r>
              <a:rPr lang="en-US" sz="1200" b="0" baseline="0" dirty="0" smtClean="0">
                <a:latin typeface="+mn-lt"/>
              </a:rPr>
              <a:t> tab, in the </a:t>
            </a:r>
            <a:r>
              <a:rPr lang="en-US" sz="1200" b="1" baseline="0" dirty="0" smtClean="0">
                <a:latin typeface="+mn-lt"/>
              </a:rPr>
              <a:t>Size</a:t>
            </a:r>
            <a:r>
              <a:rPr lang="en-US" sz="1200" b="0" baseline="0" dirty="0" smtClean="0">
                <a:latin typeface="+mn-lt"/>
              </a:rPr>
              <a:t> group, do the following:</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baseline="0" dirty="0" smtClean="0">
                <a:latin typeface="+mn-lt"/>
              </a:rPr>
              <a:t>In the </a:t>
            </a:r>
            <a:r>
              <a:rPr lang="en-US" sz="1200" b="1" baseline="0" dirty="0" smtClean="0">
                <a:latin typeface="+mn-lt"/>
              </a:rPr>
              <a:t>Shape Height </a:t>
            </a:r>
            <a:r>
              <a:rPr lang="en-US" sz="1200" b="0" baseline="0" dirty="0" smtClean="0">
                <a:latin typeface="+mn-lt"/>
              </a:rPr>
              <a:t>box, enter </a:t>
            </a:r>
            <a:r>
              <a:rPr lang="en-US" sz="1200" b="1" baseline="0" dirty="0" smtClean="0">
                <a:latin typeface="+mn-lt"/>
              </a:rPr>
              <a:t>7.5”</a:t>
            </a:r>
            <a:r>
              <a:rPr lang="en-US" sz="1200" b="0" baseline="0" dirty="0" smtClean="0">
                <a:latin typeface="+mn-lt"/>
              </a:rPr>
              <a:t>.</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baseline="0" dirty="0" smtClean="0">
                <a:latin typeface="+mn-lt"/>
              </a:rPr>
              <a:t>In the </a:t>
            </a:r>
            <a:r>
              <a:rPr lang="en-US" sz="1200" b="1" baseline="0" dirty="0" smtClean="0">
                <a:latin typeface="+mn-lt"/>
              </a:rPr>
              <a:t>Shape Width </a:t>
            </a:r>
            <a:r>
              <a:rPr lang="en-US" sz="1200" b="0" baseline="0" dirty="0" smtClean="0">
                <a:latin typeface="+mn-lt"/>
              </a:rPr>
              <a:t>box, enter </a:t>
            </a:r>
            <a:r>
              <a:rPr lang="en-US" sz="1200" b="1" baseline="0" dirty="0" smtClean="0">
                <a:latin typeface="+mn-lt"/>
              </a:rPr>
              <a:t>2.33”</a:t>
            </a:r>
            <a:r>
              <a:rPr lang="en-US" sz="1200" b="0" baseline="0" dirty="0" smtClean="0">
                <a:latin typeface="+mn-lt"/>
              </a:rPr>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latin typeface="+mn-lt"/>
              </a:rPr>
              <a:t>Under </a:t>
            </a:r>
            <a:r>
              <a:rPr lang="en-US" sz="1200" b="1" baseline="0" dirty="0" smtClean="0">
                <a:latin typeface="+mn-lt"/>
              </a:rPr>
              <a:t>Drawing Tools</a:t>
            </a:r>
            <a:r>
              <a:rPr lang="en-US" sz="1200" b="0" baseline="0" dirty="0" smtClean="0">
                <a:latin typeface="+mn-lt"/>
              </a:rPr>
              <a:t>, on the </a:t>
            </a:r>
            <a:r>
              <a:rPr lang="en-US" sz="1200" b="1" baseline="0" dirty="0" smtClean="0">
                <a:latin typeface="+mn-lt"/>
              </a:rPr>
              <a:t>Format</a:t>
            </a:r>
            <a:r>
              <a:rPr lang="en-US" sz="1200" b="0" baseline="0" dirty="0" smtClean="0">
                <a:latin typeface="+mn-lt"/>
              </a:rPr>
              <a:t> tab, in the </a:t>
            </a:r>
            <a:r>
              <a:rPr lang="en-US" sz="1200" b="1" baseline="0" dirty="0" smtClean="0">
                <a:latin typeface="+mn-lt"/>
              </a:rPr>
              <a:t>Shape Styles </a:t>
            </a:r>
            <a:r>
              <a:rPr lang="en-US" sz="1200" b="0" baseline="0" dirty="0" smtClean="0">
                <a:latin typeface="+mn-lt"/>
              </a:rPr>
              <a:t>group, click the arrow next to </a:t>
            </a:r>
            <a:r>
              <a:rPr lang="en-US" sz="1200" b="1" baseline="0" dirty="0" smtClean="0">
                <a:latin typeface="+mn-lt"/>
              </a:rPr>
              <a:t>Shape Fill</a:t>
            </a:r>
            <a:r>
              <a:rPr lang="en-US" sz="1200" b="0" baseline="0" dirty="0" smtClean="0">
                <a:latin typeface="+mn-lt"/>
              </a:rPr>
              <a:t>, point to </a:t>
            </a:r>
            <a:r>
              <a:rPr lang="en-US" sz="1200" b="1" baseline="0" dirty="0" smtClean="0">
                <a:latin typeface="+mn-lt"/>
              </a:rPr>
              <a:t>Gradient</a:t>
            </a:r>
            <a:r>
              <a:rPr lang="en-US" sz="1200" b="0" baseline="0" dirty="0" smtClean="0">
                <a:latin typeface="+mn-lt"/>
              </a:rPr>
              <a:t>, and then click </a:t>
            </a:r>
            <a:r>
              <a:rPr lang="en-US" sz="1200" b="1" baseline="0" dirty="0" smtClean="0">
                <a:latin typeface="+mn-lt"/>
              </a:rPr>
              <a:t>More Gradients</a:t>
            </a:r>
            <a:r>
              <a:rPr lang="en-US" sz="1200" b="0" baseline="0" dirty="0" smtClean="0">
                <a:latin typeface="+mn-lt"/>
              </a:rPr>
              <a:t>. In the </a:t>
            </a:r>
            <a:r>
              <a:rPr lang="en-US" sz="1200" b="1" baseline="0" dirty="0" smtClean="0">
                <a:latin typeface="+mn-lt"/>
              </a:rPr>
              <a:t>Format Shape </a:t>
            </a:r>
            <a:r>
              <a:rPr lang="en-US" sz="1200" b="0" baseline="0" dirty="0" smtClean="0">
                <a:latin typeface="+mn-lt"/>
              </a:rPr>
              <a:t>dialog box, click </a:t>
            </a:r>
            <a:r>
              <a:rPr lang="en-US" sz="1200" b="1" baseline="0" dirty="0" smtClean="0">
                <a:latin typeface="+mn-lt"/>
              </a:rPr>
              <a:t>Fill</a:t>
            </a:r>
            <a:r>
              <a:rPr lang="en-US" sz="1200" b="0" baseline="0" dirty="0" smtClean="0">
                <a:latin typeface="+mn-lt"/>
              </a:rPr>
              <a:t> in the left pane, select </a:t>
            </a:r>
            <a:r>
              <a:rPr lang="en-US" sz="1200" b="1" baseline="0" dirty="0" smtClean="0">
                <a:latin typeface="+mn-lt"/>
              </a:rPr>
              <a:t>Gradient fill </a:t>
            </a:r>
            <a:r>
              <a:rPr lang="en-US" sz="1200" b="0" baseline="0" dirty="0" smtClean="0">
                <a:latin typeface="+mn-lt"/>
              </a:rPr>
              <a:t>in the </a:t>
            </a:r>
            <a:r>
              <a:rPr lang="en-US" sz="1200" b="1" baseline="0" dirty="0" smtClean="0">
                <a:latin typeface="+mn-lt"/>
              </a:rPr>
              <a:t>Fill</a:t>
            </a:r>
            <a:r>
              <a:rPr lang="en-US" sz="1200" b="0" baseline="0" dirty="0" smtClean="0">
                <a:latin typeface="+mn-lt"/>
              </a:rPr>
              <a:t> pane, and then do the following:</a:t>
            </a:r>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Type</a:t>
            </a:r>
            <a:r>
              <a:rPr lang="en-US" sz="1200" kern="1200" dirty="0" smtClean="0">
                <a:solidFill>
                  <a:schemeClr val="tx1"/>
                </a:solidFill>
                <a:latin typeface="+mn-lt"/>
                <a:ea typeface="+mn-ea"/>
                <a:cs typeface="+mn-cs"/>
              </a:rPr>
              <a:t> list, select </a:t>
            </a:r>
            <a:r>
              <a:rPr lang="en-US" sz="1200" b="1" kern="1200" dirty="0" smtClean="0">
                <a:solidFill>
                  <a:schemeClr val="tx1"/>
                </a:solidFill>
                <a:latin typeface="+mn-lt"/>
                <a:ea typeface="+mn-ea"/>
                <a:cs typeface="+mn-cs"/>
              </a:rPr>
              <a:t>Linear</a:t>
            </a:r>
            <a:r>
              <a:rPr lang="en-US" sz="1200" kern="1200" dirty="0" smtClean="0">
                <a:solidFill>
                  <a:schemeClr val="tx1"/>
                </a:solidFill>
                <a:latin typeface="+mn-lt"/>
                <a:ea typeface="+mn-ea"/>
                <a:cs typeface="+mn-cs"/>
              </a:rPr>
              <a:t>.</a:t>
            </a:r>
          </a:p>
          <a:p>
            <a:pPr marL="685800" lvl="1"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Direction</a:t>
            </a:r>
            <a:r>
              <a:rPr lang="en-US" sz="1200" kern="1200" dirty="0" smtClean="0">
                <a:solidFill>
                  <a:schemeClr val="tx1"/>
                </a:solidFill>
                <a:latin typeface="+mn-lt"/>
                <a:ea typeface="+mn-ea"/>
                <a:cs typeface="+mn-cs"/>
              </a:rPr>
              <a:t>, and then click </a:t>
            </a:r>
            <a:r>
              <a:rPr lang="en-US" sz="1200" b="1" kern="1200" dirty="0" smtClean="0">
                <a:solidFill>
                  <a:schemeClr val="tx1"/>
                </a:solidFill>
                <a:latin typeface="+mn-lt"/>
                <a:ea typeface="+mn-ea"/>
                <a:cs typeface="+mn-cs"/>
              </a:rPr>
              <a:t>Linear Down </a:t>
            </a:r>
            <a:r>
              <a:rPr lang="en-US" sz="1200" b="0" kern="1200" dirty="0" smtClean="0">
                <a:solidFill>
                  <a:schemeClr val="tx1"/>
                </a:solidFill>
                <a:latin typeface="+mn-lt"/>
                <a:ea typeface="+mn-ea"/>
                <a:cs typeface="+mn-cs"/>
              </a:rPr>
              <a:t>(first row, second option from the left).</a:t>
            </a:r>
            <a:endParaRPr lang="en-US" sz="1200" b="1" kern="1200" dirty="0" smtClean="0">
              <a:solidFill>
                <a:schemeClr val="tx1"/>
              </a:solidFill>
              <a:latin typeface="+mn-lt"/>
              <a:ea typeface="+mn-ea"/>
              <a:cs typeface="+mn-cs"/>
            </a:endParaRPr>
          </a:p>
          <a:p>
            <a:pPr marL="685800" lvl="1" indent="-228600">
              <a:buFont typeface="Arial" pitchFamily="34" charset="0"/>
              <a:buChar char="•"/>
            </a:pP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Gradient stops</a:t>
            </a:r>
            <a:r>
              <a:rPr lang="en-US" sz="1200" kern="1200" dirty="0" smtClean="0">
                <a:solidFill>
                  <a:schemeClr val="tx1"/>
                </a:solidFill>
                <a:latin typeface="+mn-lt"/>
                <a:ea typeface="+mn-ea"/>
                <a:cs typeface="+mn-cs"/>
              </a:rPr>
              <a:t>, click </a:t>
            </a:r>
            <a:r>
              <a:rPr lang="en-US" sz="1200" b="1" kern="1200" dirty="0" smtClean="0">
                <a:solidFill>
                  <a:schemeClr val="tx1"/>
                </a:solidFill>
                <a:latin typeface="+mn-lt"/>
                <a:ea typeface="+mn-ea"/>
                <a:cs typeface="+mn-cs"/>
              </a:rPr>
              <a:t>Add</a:t>
            </a:r>
            <a:r>
              <a:rPr lang="en-US" sz="1200" b="0" kern="1200" dirty="0" smtClean="0">
                <a:solidFill>
                  <a:schemeClr val="tx1"/>
                </a:solidFill>
                <a:latin typeface="+mn-lt"/>
                <a:ea typeface="+mn-ea"/>
                <a:cs typeface="+mn-cs"/>
              </a:rPr>
              <a:t> or </a:t>
            </a:r>
            <a:r>
              <a:rPr lang="en-US" sz="1200" b="1" kern="1200" dirty="0" smtClean="0">
                <a:solidFill>
                  <a:schemeClr val="tx1"/>
                </a:solidFill>
                <a:latin typeface="+mn-lt"/>
                <a:ea typeface="+mn-ea"/>
                <a:cs typeface="+mn-cs"/>
              </a:rPr>
              <a:t>Remove</a:t>
            </a:r>
            <a:r>
              <a:rPr lang="en-US" sz="1200" kern="1200" dirty="0" smtClean="0">
                <a:solidFill>
                  <a:schemeClr val="tx1"/>
                </a:solidFill>
                <a:latin typeface="+mn-lt"/>
                <a:ea typeface="+mn-ea"/>
                <a:cs typeface="+mn-cs"/>
              </a:rPr>
              <a:t> until two stops appear in the drop-down list.</a:t>
            </a:r>
          </a:p>
          <a:p>
            <a:pPr marL="228600" lvl="0" indent="-228600">
              <a:buFont typeface="+mj-lt"/>
              <a:buAutoNum type="arabicPeriod"/>
            </a:pPr>
            <a:r>
              <a:rPr lang="en-US" sz="1200" kern="1200" dirty="0" smtClean="0">
                <a:solidFill>
                  <a:schemeClr val="tx1"/>
                </a:solidFill>
                <a:latin typeface="+mn-lt"/>
                <a:ea typeface="+mn-ea"/>
                <a:cs typeface="+mn-cs"/>
              </a:rPr>
              <a:t>Also under </a:t>
            </a:r>
            <a:r>
              <a:rPr lang="en-US" sz="1200" b="1" kern="1200" dirty="0" smtClean="0">
                <a:solidFill>
                  <a:schemeClr val="tx1"/>
                </a:solidFill>
                <a:latin typeface="+mn-lt"/>
                <a:ea typeface="+mn-ea"/>
                <a:cs typeface="+mn-cs"/>
              </a:rPr>
              <a:t>Gradient stops</a:t>
            </a:r>
            <a:r>
              <a:rPr lang="en-US" sz="1200" kern="1200" dirty="0" smtClean="0">
                <a:solidFill>
                  <a:schemeClr val="tx1"/>
                </a:solidFill>
                <a:latin typeface="+mn-lt"/>
                <a:ea typeface="+mn-ea"/>
                <a:cs typeface="+mn-cs"/>
              </a:rPr>
              <a:t>, customize the gradient stops that you added as follows:</a:t>
            </a: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1" kern="1200" dirty="0" smtClean="0">
                <a:solidFill>
                  <a:schemeClr val="tx1"/>
                </a:solidFill>
                <a:latin typeface="+mn-lt"/>
                <a:ea typeface="+mn-ea"/>
                <a:cs typeface="+mn-cs"/>
              </a:rPr>
              <a:t>Stop 1 </a:t>
            </a:r>
            <a:r>
              <a:rPr lang="en-US" sz="1200" kern="1200" dirty="0" smtClean="0">
                <a:solidFill>
                  <a:schemeClr val="tx1"/>
                </a:solidFill>
                <a:latin typeface="+mn-lt"/>
                <a:ea typeface="+mn-ea"/>
                <a:cs typeface="+mn-cs"/>
              </a:rPr>
              <a:t>from the list, and then do the following:</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Stop 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0%</a:t>
            </a:r>
            <a:r>
              <a:rPr lang="en-US" sz="1200" kern="1200" dirty="0" smtClean="0">
                <a:solidFill>
                  <a:schemeClr val="tx1"/>
                </a:solidFill>
                <a:latin typeface="+mn-lt"/>
                <a:ea typeface="+mn-ea"/>
                <a:cs typeface="+mn-cs"/>
              </a:rPr>
              <a:t>.</a:t>
            </a:r>
          </a:p>
          <a:p>
            <a:pPr marL="1143000" lvl="2"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then under </a:t>
            </a:r>
            <a:r>
              <a:rPr lang="en-US" sz="1200" b="1" kern="1200" dirty="0" smtClean="0">
                <a:solidFill>
                  <a:schemeClr val="tx1"/>
                </a:solidFill>
                <a:latin typeface="+mn-lt"/>
                <a:ea typeface="+mn-ea"/>
                <a:cs typeface="+mn-cs"/>
              </a:rPr>
              <a:t>Theme Colors </a:t>
            </a: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White, Background 1 </a:t>
            </a:r>
            <a:r>
              <a:rPr lang="en-US" sz="1200" b="0" kern="1200" dirty="0" smtClean="0">
                <a:solidFill>
                  <a:schemeClr val="tx1"/>
                </a:solidFill>
                <a:latin typeface="+mn-lt"/>
                <a:ea typeface="+mn-ea"/>
                <a:cs typeface="+mn-cs"/>
              </a:rPr>
              <a:t>(first row, first option from the left).</a:t>
            </a:r>
          </a:p>
          <a:p>
            <a:pPr marL="1143000" lvl="2" indent="-228600">
              <a:buFont typeface="Arial" pitchFamily="34" charset="0"/>
              <a:buChar char="•"/>
            </a:pPr>
            <a:r>
              <a:rPr lang="en-US" sz="1200" b="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Transparency</a:t>
            </a:r>
            <a:r>
              <a:rPr lang="en-US" sz="1200" b="0" kern="1200" baseline="0" dirty="0" smtClean="0">
                <a:solidFill>
                  <a:schemeClr val="tx1"/>
                </a:solidFill>
                <a:latin typeface="+mn-lt"/>
                <a:ea typeface="+mn-ea"/>
                <a:cs typeface="+mn-cs"/>
              </a:rPr>
              <a:t> box, enter </a:t>
            </a:r>
            <a:r>
              <a:rPr lang="en-US" sz="1200" b="1" kern="1200" baseline="0" dirty="0" smtClean="0">
                <a:solidFill>
                  <a:schemeClr val="tx1"/>
                </a:solidFill>
                <a:latin typeface="+mn-lt"/>
                <a:ea typeface="+mn-ea"/>
                <a:cs typeface="+mn-cs"/>
              </a:rPr>
              <a:t>55%</a:t>
            </a:r>
            <a:r>
              <a:rPr lang="en-US" sz="1200" b="0" kern="1200" baseline="0" dirty="0" smtClean="0">
                <a:solidFill>
                  <a:schemeClr val="tx1"/>
                </a:solidFill>
                <a:latin typeface="+mn-lt"/>
                <a:ea typeface="+mn-ea"/>
                <a:cs typeface="+mn-cs"/>
              </a:rPr>
              <a:t>.</a:t>
            </a:r>
            <a:endParaRPr lang="en-US" sz="1200" b="0" kern="1200" dirty="0" smtClean="0">
              <a:solidFill>
                <a:schemeClr val="tx1"/>
              </a:solidFill>
              <a:latin typeface="+mn-lt"/>
              <a:ea typeface="+mn-ea"/>
              <a:cs typeface="+mn-cs"/>
            </a:endParaRP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1" kern="1200" dirty="0" smtClean="0">
                <a:solidFill>
                  <a:schemeClr val="tx1"/>
                </a:solidFill>
                <a:latin typeface="+mn-lt"/>
                <a:ea typeface="+mn-ea"/>
                <a:cs typeface="+mn-cs"/>
              </a:rPr>
              <a:t>Stop 2 </a:t>
            </a:r>
            <a:r>
              <a:rPr lang="en-US" sz="1200" kern="1200" dirty="0" smtClean="0">
                <a:solidFill>
                  <a:schemeClr val="tx1"/>
                </a:solidFill>
                <a:latin typeface="+mn-lt"/>
                <a:ea typeface="+mn-ea"/>
                <a:cs typeface="+mn-cs"/>
              </a:rPr>
              <a:t>from the list, and then do the following: </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Stop 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100%</a:t>
            </a:r>
            <a:r>
              <a:rPr lang="en-US" sz="1200" kern="1200" dirty="0" smtClean="0">
                <a:solidFill>
                  <a:schemeClr val="tx1"/>
                </a:solidFill>
                <a:latin typeface="+mn-lt"/>
                <a:ea typeface="+mn-ea"/>
                <a:cs typeface="+mn-cs"/>
              </a:rPr>
              <a:t>.</a:t>
            </a:r>
          </a:p>
          <a:p>
            <a:pPr marL="1143000" lvl="2"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Theme Colors </a:t>
            </a: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White, Background 1 </a:t>
            </a:r>
            <a:r>
              <a:rPr lang="en-US" sz="1200" b="0" kern="1200" dirty="0" smtClean="0">
                <a:solidFill>
                  <a:schemeClr val="tx1"/>
                </a:solidFill>
                <a:latin typeface="+mn-lt"/>
                <a:ea typeface="+mn-ea"/>
                <a:cs typeface="+mn-cs"/>
              </a:rPr>
              <a:t>(first row, first option from the left).</a:t>
            </a:r>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Transparency</a:t>
            </a:r>
            <a:r>
              <a:rPr lang="en-US" sz="1200" b="0" kern="1200" baseline="0" dirty="0" smtClean="0">
                <a:solidFill>
                  <a:schemeClr val="tx1"/>
                </a:solidFill>
                <a:latin typeface="+mn-lt"/>
                <a:ea typeface="+mn-ea"/>
                <a:cs typeface="+mn-cs"/>
              </a:rPr>
              <a:t> box, enter </a:t>
            </a:r>
            <a:r>
              <a:rPr lang="en-US" sz="1200" b="1" kern="1200" baseline="0" dirty="0" smtClean="0">
                <a:solidFill>
                  <a:schemeClr val="tx1"/>
                </a:solidFill>
                <a:latin typeface="+mn-lt"/>
                <a:ea typeface="+mn-ea"/>
                <a:cs typeface="+mn-cs"/>
              </a:rPr>
              <a:t>100%</a:t>
            </a:r>
            <a:r>
              <a:rPr lang="en-US" sz="1200" b="0" kern="1200" baseline="0" dirty="0" smtClean="0">
                <a:solidFill>
                  <a:schemeClr val="tx1"/>
                </a:solidFill>
                <a:latin typeface="+mn-lt"/>
                <a:ea typeface="+mn-ea"/>
                <a:cs typeface="+mn-cs"/>
              </a:rPr>
              <a:t>.</a:t>
            </a:r>
            <a:endParaRPr lang="en-US" sz="1200" b="0" baseline="0" dirty="0" smtClean="0">
              <a:latin typeface="+mn-lt"/>
            </a:endParaRP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latin typeface="+mn-lt"/>
              </a:rPr>
              <a:t>On the slide, drag the rectangle to cover the duplicate picture.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latin typeface="+mn-lt"/>
              </a:rPr>
              <a:t>Select the rectangle. On the </a:t>
            </a:r>
            <a:r>
              <a:rPr lang="en-US" sz="1200" b="1" baseline="0" dirty="0" smtClean="0">
                <a:latin typeface="+mn-lt"/>
              </a:rPr>
              <a:t>Home</a:t>
            </a:r>
            <a:r>
              <a:rPr lang="en-US" sz="1200" b="0" baseline="0" dirty="0" smtClean="0">
                <a:latin typeface="+mn-lt"/>
              </a:rPr>
              <a:t> tab, in the </a:t>
            </a:r>
            <a:r>
              <a:rPr lang="en-US" sz="1200" b="1" baseline="0" dirty="0" smtClean="0">
                <a:latin typeface="+mn-lt"/>
              </a:rPr>
              <a:t>Drawing</a:t>
            </a:r>
            <a:r>
              <a:rPr lang="en-US" sz="1200" b="0" baseline="0" dirty="0" smtClean="0">
                <a:latin typeface="+mn-lt"/>
              </a:rPr>
              <a:t> group, click </a:t>
            </a:r>
            <a:r>
              <a:rPr lang="en-US" sz="1200" b="1" baseline="0" dirty="0" smtClean="0">
                <a:latin typeface="+mn-lt"/>
              </a:rPr>
              <a:t>Arrange</a:t>
            </a:r>
            <a:r>
              <a:rPr lang="en-US" sz="1200" b="0" baseline="0" dirty="0" smtClean="0">
                <a:latin typeface="+mn-lt"/>
              </a:rPr>
              <a:t>, and then do the following:</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latin typeface="+mn-lt"/>
              </a:rPr>
              <a:t>Point to </a:t>
            </a:r>
            <a:r>
              <a:rPr lang="en-US" sz="1200" b="1" baseline="0" dirty="0" smtClean="0">
                <a:latin typeface="+mn-lt"/>
              </a:rPr>
              <a:t>Align</a:t>
            </a:r>
            <a:r>
              <a:rPr lang="en-US" sz="1200" b="0" baseline="0" dirty="0" smtClean="0">
                <a:latin typeface="+mn-lt"/>
              </a:rPr>
              <a:t>, and then click </a:t>
            </a:r>
            <a:r>
              <a:rPr lang="en-US" sz="1200" b="1" baseline="0" dirty="0" smtClean="0">
                <a:latin typeface="+mn-lt"/>
              </a:rPr>
              <a:t>Align to Slide</a:t>
            </a:r>
            <a:r>
              <a:rPr lang="en-US" sz="1200" b="0" baseline="0" dirty="0" smtClean="0">
                <a:latin typeface="+mn-lt"/>
              </a:rPr>
              <a: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latin typeface="+mn-lt"/>
              </a:rPr>
              <a:t>Point to </a:t>
            </a:r>
            <a:r>
              <a:rPr lang="en-US" sz="1200" b="1" baseline="0" dirty="0" smtClean="0">
                <a:latin typeface="+mn-lt"/>
              </a:rPr>
              <a:t>Align</a:t>
            </a:r>
            <a:r>
              <a:rPr lang="en-US" sz="1200" b="0" baseline="0" dirty="0" smtClean="0">
                <a:latin typeface="+mn-lt"/>
              </a:rPr>
              <a:t>, and then click </a:t>
            </a:r>
            <a:r>
              <a:rPr lang="en-US" sz="1200" b="1" baseline="0" dirty="0" smtClean="0">
                <a:latin typeface="+mn-lt"/>
              </a:rPr>
              <a:t>Align Middle</a:t>
            </a:r>
            <a:r>
              <a:rPr lang="en-US" sz="1200" b="0" baseline="0" dirty="0" smtClean="0">
                <a:latin typeface="+mn-lt"/>
              </a:rPr>
              <a:t>.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latin typeface="+mn-lt"/>
              </a:rPr>
              <a:t>Click </a:t>
            </a:r>
            <a:r>
              <a:rPr lang="en-US" sz="1200" b="1" baseline="0" dirty="0" smtClean="0">
                <a:latin typeface="+mn-lt"/>
              </a:rPr>
              <a:t>Send Backward</a:t>
            </a:r>
            <a:r>
              <a:rPr lang="en-US" sz="1200" b="0" baseline="0" dirty="0" smtClean="0">
                <a:latin typeface="+mn-lt"/>
              </a:rPr>
              <a:t>.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latin typeface="+mn-lt"/>
              </a:rPr>
              <a:t>On the </a:t>
            </a:r>
            <a:r>
              <a:rPr lang="en-US" sz="1200" b="1" baseline="0" dirty="0" smtClean="0">
                <a:latin typeface="+mn-lt"/>
              </a:rPr>
              <a:t>Home</a:t>
            </a:r>
            <a:r>
              <a:rPr lang="en-US" sz="1200" b="0" baseline="0" dirty="0" smtClean="0">
                <a:latin typeface="+mn-lt"/>
              </a:rPr>
              <a:t> tab, in the </a:t>
            </a:r>
            <a:r>
              <a:rPr lang="en-US" sz="1200" b="1" baseline="0" dirty="0" smtClean="0">
                <a:latin typeface="+mn-lt"/>
              </a:rPr>
              <a:t>Drawing</a:t>
            </a:r>
            <a:r>
              <a:rPr lang="en-US" sz="1200" b="0" baseline="0" dirty="0" smtClean="0">
                <a:latin typeface="+mn-lt"/>
              </a:rPr>
              <a:t> group, click </a:t>
            </a:r>
            <a:r>
              <a:rPr lang="en-US" sz="1200" b="1" baseline="0" dirty="0" smtClean="0">
                <a:latin typeface="+mn-lt"/>
              </a:rPr>
              <a:t>Shapes</a:t>
            </a:r>
            <a:r>
              <a:rPr lang="en-US" sz="1200" b="0" baseline="0" dirty="0" smtClean="0">
                <a:latin typeface="+mn-lt"/>
              </a:rPr>
              <a:t>, and then under </a:t>
            </a:r>
            <a:r>
              <a:rPr lang="en-US" sz="1200" b="1" baseline="0" dirty="0" smtClean="0">
                <a:latin typeface="+mn-lt"/>
              </a:rPr>
              <a:t>Rectangles</a:t>
            </a:r>
            <a:r>
              <a:rPr lang="en-US" sz="1200" b="0" baseline="0" dirty="0" smtClean="0">
                <a:latin typeface="+mn-lt"/>
              </a:rPr>
              <a:t> click </a:t>
            </a:r>
            <a:r>
              <a:rPr lang="en-US" sz="1200" b="1" baseline="0" dirty="0" smtClean="0">
                <a:latin typeface="+mn-lt"/>
              </a:rPr>
              <a:t>Rectangle</a:t>
            </a:r>
            <a:r>
              <a:rPr lang="en-US" sz="1200" b="0" baseline="0" dirty="0" smtClean="0">
                <a:latin typeface="+mn-lt"/>
              </a:rPr>
              <a:t> (first option from the left). On the slide, drag to draw another rectangle.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latin typeface="+mn-lt"/>
              </a:rPr>
              <a:t>Select the rectangle. Under </a:t>
            </a:r>
            <a:r>
              <a:rPr lang="en-US" sz="1200" b="1" baseline="0" dirty="0" smtClean="0">
                <a:latin typeface="+mn-lt"/>
              </a:rPr>
              <a:t>Drawing Tools</a:t>
            </a:r>
            <a:r>
              <a:rPr lang="en-US" sz="1200" b="0" baseline="0" dirty="0" smtClean="0">
                <a:latin typeface="+mn-lt"/>
              </a:rPr>
              <a:t>, on the </a:t>
            </a:r>
            <a:r>
              <a:rPr lang="en-US" sz="1200" b="1" baseline="0" dirty="0" smtClean="0">
                <a:latin typeface="+mn-lt"/>
              </a:rPr>
              <a:t>Format</a:t>
            </a:r>
            <a:r>
              <a:rPr lang="en-US" sz="1200" b="0" baseline="0" dirty="0" smtClean="0">
                <a:latin typeface="+mn-lt"/>
              </a:rPr>
              <a:t> tab, in the </a:t>
            </a:r>
            <a:r>
              <a:rPr lang="en-US" sz="1200" b="1" baseline="0" dirty="0" smtClean="0">
                <a:latin typeface="+mn-lt"/>
              </a:rPr>
              <a:t>Size</a:t>
            </a:r>
            <a:r>
              <a:rPr lang="en-US" sz="1200" b="0" baseline="0" dirty="0" smtClean="0">
                <a:latin typeface="+mn-lt"/>
              </a:rPr>
              <a:t> group, do the following:</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baseline="0" dirty="0" smtClean="0">
                <a:latin typeface="+mn-lt"/>
              </a:rPr>
              <a:t>In the </a:t>
            </a:r>
            <a:r>
              <a:rPr lang="en-US" sz="1200" b="1" baseline="0" dirty="0" smtClean="0">
                <a:latin typeface="+mn-lt"/>
              </a:rPr>
              <a:t>Shape Height </a:t>
            </a:r>
            <a:r>
              <a:rPr lang="en-US" sz="1200" b="0" baseline="0" dirty="0" smtClean="0">
                <a:latin typeface="+mn-lt"/>
              </a:rPr>
              <a:t>box, enter </a:t>
            </a:r>
            <a:r>
              <a:rPr lang="en-US" sz="1200" b="1" baseline="0" dirty="0" smtClean="0">
                <a:latin typeface="+mn-lt"/>
              </a:rPr>
              <a:t>4”</a:t>
            </a:r>
            <a:r>
              <a:rPr lang="en-US" sz="1200" b="0" baseline="0" dirty="0" smtClean="0">
                <a:latin typeface="+mn-lt"/>
              </a:rPr>
              <a:t>.</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baseline="0" dirty="0" smtClean="0">
                <a:latin typeface="+mn-lt"/>
              </a:rPr>
              <a:t>In the </a:t>
            </a:r>
            <a:r>
              <a:rPr lang="en-US" sz="1200" b="1" baseline="0" dirty="0" smtClean="0">
                <a:latin typeface="+mn-lt"/>
              </a:rPr>
              <a:t>Shape Width </a:t>
            </a:r>
            <a:r>
              <a:rPr lang="en-US" sz="1200" b="0" baseline="0" dirty="0" smtClean="0">
                <a:latin typeface="+mn-lt"/>
              </a:rPr>
              <a:t>box, enter </a:t>
            </a:r>
            <a:r>
              <a:rPr lang="en-US" sz="1200" b="1" baseline="0" dirty="0" smtClean="0">
                <a:latin typeface="+mn-lt"/>
              </a:rPr>
              <a:t>2.67”</a:t>
            </a:r>
            <a:r>
              <a:rPr lang="en-US" sz="1200" b="0" baseline="0" dirty="0" smtClean="0">
                <a:latin typeface="+mn-lt"/>
              </a:rPr>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latin typeface="+mn-lt"/>
              </a:rPr>
              <a:t>Under </a:t>
            </a:r>
            <a:r>
              <a:rPr lang="en-US" sz="1200" b="1" baseline="0" dirty="0" smtClean="0">
                <a:latin typeface="+mn-lt"/>
              </a:rPr>
              <a:t>Drawing Tools</a:t>
            </a:r>
            <a:r>
              <a:rPr lang="en-US" sz="1200" b="0" baseline="0" dirty="0" smtClean="0">
                <a:latin typeface="+mn-lt"/>
              </a:rPr>
              <a:t>, on the </a:t>
            </a:r>
            <a:r>
              <a:rPr lang="en-US" sz="1200" b="1" baseline="0" dirty="0" smtClean="0">
                <a:latin typeface="+mn-lt"/>
              </a:rPr>
              <a:t>Format</a:t>
            </a:r>
            <a:r>
              <a:rPr lang="en-US" sz="1200" b="0" baseline="0" dirty="0" smtClean="0">
                <a:latin typeface="+mn-lt"/>
              </a:rPr>
              <a:t> tab, in the </a:t>
            </a:r>
            <a:r>
              <a:rPr lang="en-US" sz="1200" b="1" baseline="0" dirty="0" smtClean="0">
                <a:latin typeface="+mn-lt"/>
              </a:rPr>
              <a:t>Shape Styles </a:t>
            </a:r>
            <a:r>
              <a:rPr lang="en-US" sz="1200" b="0" baseline="0" dirty="0" smtClean="0">
                <a:latin typeface="+mn-lt"/>
              </a:rPr>
              <a:t>group, click the arrow next to </a:t>
            </a:r>
            <a:r>
              <a:rPr lang="en-US" sz="1200" b="1" baseline="0" dirty="0" smtClean="0">
                <a:latin typeface="+mn-lt"/>
              </a:rPr>
              <a:t>Shape Fill</a:t>
            </a:r>
            <a:r>
              <a:rPr lang="en-US" sz="1200" b="0" baseline="0" dirty="0" smtClean="0">
                <a:latin typeface="+mn-lt"/>
              </a:rPr>
              <a:t>, point to </a:t>
            </a:r>
            <a:r>
              <a:rPr lang="en-US" sz="1200" b="1" baseline="0" dirty="0" smtClean="0">
                <a:latin typeface="+mn-lt"/>
              </a:rPr>
              <a:t>Gradient</a:t>
            </a:r>
            <a:r>
              <a:rPr lang="en-US" sz="1200" b="0" baseline="0" dirty="0" smtClean="0">
                <a:latin typeface="+mn-lt"/>
              </a:rPr>
              <a:t>, and then click </a:t>
            </a:r>
            <a:r>
              <a:rPr lang="en-US" sz="1200" b="1" baseline="0" dirty="0" smtClean="0">
                <a:latin typeface="+mn-lt"/>
              </a:rPr>
              <a:t>More Gradients</a:t>
            </a:r>
            <a:r>
              <a:rPr lang="en-US" sz="1200" b="0" baseline="0" dirty="0" smtClean="0">
                <a:latin typeface="+mn-lt"/>
              </a:rPr>
              <a:t>. In the </a:t>
            </a:r>
            <a:r>
              <a:rPr lang="en-US" sz="1200" b="1" baseline="0" dirty="0" smtClean="0">
                <a:latin typeface="+mn-lt"/>
              </a:rPr>
              <a:t>Format Shape </a:t>
            </a:r>
            <a:r>
              <a:rPr lang="en-US" sz="1200" b="0" baseline="0" dirty="0" smtClean="0">
                <a:latin typeface="+mn-lt"/>
              </a:rPr>
              <a:t>dialog box, click </a:t>
            </a:r>
            <a:r>
              <a:rPr lang="en-US" sz="1200" b="1" baseline="0" dirty="0" smtClean="0">
                <a:latin typeface="+mn-lt"/>
              </a:rPr>
              <a:t>Fill</a:t>
            </a:r>
            <a:r>
              <a:rPr lang="en-US" sz="1200" b="0" baseline="0" dirty="0" smtClean="0">
                <a:latin typeface="+mn-lt"/>
              </a:rPr>
              <a:t> in the left pane. In the </a:t>
            </a:r>
            <a:r>
              <a:rPr lang="en-US" sz="1200" b="1" baseline="0" dirty="0" smtClean="0">
                <a:latin typeface="+mn-lt"/>
              </a:rPr>
              <a:t>Fill</a:t>
            </a:r>
            <a:r>
              <a:rPr lang="en-US" sz="1200" b="0" baseline="0" dirty="0" smtClean="0">
                <a:latin typeface="+mn-lt"/>
              </a:rPr>
              <a:t> pane, select </a:t>
            </a:r>
            <a:r>
              <a:rPr lang="en-US" sz="1200" b="1" baseline="0" dirty="0" smtClean="0">
                <a:latin typeface="+mn-lt"/>
              </a:rPr>
              <a:t>No fill</a:t>
            </a:r>
            <a:r>
              <a:rPr lang="en-US" sz="1200" b="0" baseline="0" dirty="0" smtClean="0">
                <a:latin typeface="+mn-lt"/>
              </a:rPr>
              <a:t>.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latin typeface="+mn-lt"/>
              </a:rPr>
              <a:t>Also in the </a:t>
            </a:r>
            <a:r>
              <a:rPr lang="en-US" sz="1200" b="1" baseline="0" dirty="0" smtClean="0">
                <a:latin typeface="+mn-lt"/>
              </a:rPr>
              <a:t>Format Shape </a:t>
            </a:r>
            <a:r>
              <a:rPr lang="en-US" sz="1200" b="0" baseline="0" dirty="0" smtClean="0">
                <a:latin typeface="+mn-lt"/>
              </a:rPr>
              <a:t>dialog box, click </a:t>
            </a:r>
            <a:r>
              <a:rPr lang="en-US" sz="1200" b="1" baseline="0" dirty="0" smtClean="0">
                <a:latin typeface="+mn-lt"/>
              </a:rPr>
              <a:t>Line Color </a:t>
            </a:r>
            <a:r>
              <a:rPr lang="en-US" sz="1200" b="0" baseline="0" dirty="0" smtClean="0">
                <a:latin typeface="+mn-lt"/>
              </a:rPr>
              <a:t>in the left pane, select </a:t>
            </a:r>
            <a:r>
              <a:rPr lang="en-US" sz="1200" b="1" baseline="0" dirty="0" smtClean="0">
                <a:latin typeface="+mn-lt"/>
              </a:rPr>
              <a:t>Solid line </a:t>
            </a:r>
            <a:r>
              <a:rPr lang="en-US" sz="1200" b="0" baseline="0" dirty="0" smtClean="0">
                <a:latin typeface="+mn-lt"/>
              </a:rPr>
              <a:t>in the </a:t>
            </a:r>
            <a:r>
              <a:rPr lang="en-US" sz="1200" b="1" baseline="0" dirty="0" smtClean="0">
                <a:latin typeface="+mn-lt"/>
              </a:rPr>
              <a:t>Line Color </a:t>
            </a:r>
            <a:r>
              <a:rPr lang="en-US" sz="1200" b="0" baseline="0" dirty="0" smtClean="0">
                <a:latin typeface="+mn-lt"/>
              </a:rPr>
              <a:t>pane, and then do the following:</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baseline="0" dirty="0" smtClean="0">
                <a:latin typeface="+mn-lt"/>
              </a:rPr>
              <a:t>Click the button next to </a:t>
            </a:r>
            <a:r>
              <a:rPr lang="en-US" sz="1200" b="1" baseline="0" dirty="0" smtClean="0">
                <a:latin typeface="+mn-lt"/>
              </a:rPr>
              <a:t>Color</a:t>
            </a:r>
            <a:r>
              <a:rPr lang="en-US" sz="1200" b="0" baseline="0" dirty="0" smtClean="0">
                <a:latin typeface="+mn-lt"/>
              </a:rPr>
              <a:t>, and then under </a:t>
            </a:r>
            <a:r>
              <a:rPr lang="en-US" sz="1200" b="1" baseline="0" dirty="0" smtClean="0">
                <a:latin typeface="+mn-lt"/>
              </a:rPr>
              <a:t>Theme Colors </a:t>
            </a:r>
            <a:r>
              <a:rPr lang="en-US" sz="1200" b="0" baseline="0" dirty="0" smtClean="0">
                <a:latin typeface="+mn-lt"/>
              </a:rPr>
              <a:t>click </a:t>
            </a:r>
            <a:r>
              <a:rPr lang="en-US" sz="1200" b="1" baseline="0" dirty="0" smtClean="0">
                <a:latin typeface="+mn-lt"/>
              </a:rPr>
              <a:t>White, Background 1 </a:t>
            </a:r>
            <a:r>
              <a:rPr lang="en-US" sz="1200" b="0" baseline="0" dirty="0" smtClean="0">
                <a:latin typeface="+mn-lt"/>
              </a:rPr>
              <a:t>(first row, first option from the left). </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baseline="0" dirty="0" smtClean="0">
                <a:latin typeface="+mn-lt"/>
              </a:rPr>
              <a:t>In the </a:t>
            </a:r>
            <a:r>
              <a:rPr lang="en-US" sz="1200" b="1" baseline="0" dirty="0" smtClean="0">
                <a:latin typeface="+mn-lt"/>
              </a:rPr>
              <a:t>Transparency</a:t>
            </a:r>
            <a:r>
              <a:rPr lang="en-US" sz="1200" b="0" baseline="0" dirty="0" smtClean="0">
                <a:latin typeface="+mn-lt"/>
              </a:rPr>
              <a:t> box, enter </a:t>
            </a:r>
            <a:r>
              <a:rPr lang="en-US" sz="1200" b="1" baseline="0" dirty="0" smtClean="0">
                <a:latin typeface="+mn-lt"/>
              </a:rPr>
              <a:t>70%</a:t>
            </a:r>
            <a:r>
              <a:rPr lang="en-US" sz="1200" b="0" baseline="0" dirty="0" smtClean="0">
                <a:latin typeface="+mn-lt"/>
              </a:rPr>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latin typeface="+mn-lt"/>
              </a:rPr>
              <a:t>Also in the </a:t>
            </a:r>
            <a:r>
              <a:rPr lang="en-US" sz="1200" b="1" baseline="0" dirty="0" smtClean="0">
                <a:latin typeface="+mn-lt"/>
              </a:rPr>
              <a:t>Format Shape </a:t>
            </a:r>
            <a:r>
              <a:rPr lang="en-US" sz="1200" b="0" baseline="0" dirty="0" smtClean="0">
                <a:latin typeface="+mn-lt"/>
              </a:rPr>
              <a:t>dialog box, click </a:t>
            </a:r>
            <a:r>
              <a:rPr lang="en-US" sz="1200" b="1" baseline="0" dirty="0" smtClean="0">
                <a:latin typeface="+mn-lt"/>
              </a:rPr>
              <a:t>Line Style </a:t>
            </a:r>
            <a:r>
              <a:rPr lang="en-US" sz="1200" b="0" baseline="0" dirty="0" smtClean="0">
                <a:latin typeface="+mn-lt"/>
              </a:rPr>
              <a:t>in the left pane, and then do the following in the </a:t>
            </a:r>
            <a:r>
              <a:rPr lang="en-US" sz="1200" b="1" baseline="0" dirty="0" smtClean="0">
                <a:latin typeface="+mn-lt"/>
              </a:rPr>
              <a:t>Line Style </a:t>
            </a:r>
            <a:r>
              <a:rPr lang="en-US" sz="1200" b="0" baseline="0" dirty="0" smtClean="0">
                <a:latin typeface="+mn-lt"/>
              </a:rPr>
              <a:t>pane:</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baseline="0" dirty="0" smtClean="0">
                <a:latin typeface="+mn-lt"/>
              </a:rPr>
              <a:t>In the </a:t>
            </a:r>
            <a:r>
              <a:rPr lang="en-US" sz="1200" b="1" baseline="0" dirty="0" smtClean="0">
                <a:latin typeface="+mn-lt"/>
              </a:rPr>
              <a:t>Width</a:t>
            </a:r>
            <a:r>
              <a:rPr lang="en-US" sz="1200" b="0" baseline="0" dirty="0" smtClean="0">
                <a:latin typeface="+mn-lt"/>
              </a:rPr>
              <a:t> box, enter </a:t>
            </a:r>
            <a:r>
              <a:rPr lang="en-US" sz="1200" b="1" baseline="0" dirty="0" smtClean="0">
                <a:latin typeface="+mn-lt"/>
              </a:rPr>
              <a:t>0.75 pt</a:t>
            </a:r>
            <a:r>
              <a:rPr lang="en-US" sz="1200" b="0" baseline="0" dirty="0" smtClean="0">
                <a:latin typeface="+mn-lt"/>
              </a:rPr>
              <a:t>. </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baseline="0" dirty="0" smtClean="0">
                <a:latin typeface="+mn-lt"/>
              </a:rPr>
              <a:t>Click the button next to </a:t>
            </a:r>
            <a:r>
              <a:rPr lang="en-US" sz="1200" b="1" baseline="0" dirty="0" smtClean="0">
                <a:latin typeface="+mn-lt"/>
              </a:rPr>
              <a:t>Dash type</a:t>
            </a:r>
            <a:r>
              <a:rPr lang="en-US" sz="1200" b="0" baseline="0" dirty="0" smtClean="0">
                <a:latin typeface="+mn-lt"/>
              </a:rPr>
              <a:t>, and then click </a:t>
            </a:r>
            <a:r>
              <a:rPr lang="en-US" sz="1200" b="1" baseline="0" dirty="0" smtClean="0">
                <a:latin typeface="+mn-lt"/>
              </a:rPr>
              <a:t>Square Dot </a:t>
            </a:r>
            <a:r>
              <a:rPr lang="en-US" sz="1200" b="0" baseline="0" dirty="0" smtClean="0">
                <a:latin typeface="+mn-lt"/>
              </a:rPr>
              <a:t>(third option from the top).</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dirty="0" smtClean="0"/>
              <a:t>Drag the</a:t>
            </a:r>
            <a:r>
              <a:rPr lang="en-US" sz="1200" i="0" baseline="0" dirty="0" smtClean="0"/>
              <a:t> dotted rectangle on top of the small, full-color picture.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Press and hold SHIFT and select the dotted rectangle, the small picture, and the large picture on the slide. On the </a:t>
            </a:r>
            <a:r>
              <a:rPr lang="en-US" sz="1200" b="1" i="0" baseline="0" dirty="0" smtClean="0"/>
              <a:t>Home</a:t>
            </a:r>
            <a:r>
              <a:rPr lang="en-US" sz="1200" i="0" baseline="0" dirty="0" smtClean="0"/>
              <a:t> tab, in the </a:t>
            </a:r>
            <a:r>
              <a:rPr lang="en-US" sz="1200" b="1" i="0" baseline="0" dirty="0" smtClean="0"/>
              <a:t>Drawing</a:t>
            </a:r>
            <a:r>
              <a:rPr lang="en-US" sz="1200" i="0" baseline="0" dirty="0" smtClean="0"/>
              <a:t> group, click </a:t>
            </a:r>
            <a:r>
              <a:rPr lang="en-US" sz="1200" b="1" i="0" baseline="0" dirty="0" smtClean="0"/>
              <a:t>Arrange</a:t>
            </a:r>
            <a:r>
              <a:rPr lang="en-US" sz="1200" i="0" baseline="0" dirty="0" smtClean="0"/>
              <a:t>, point to </a:t>
            </a:r>
            <a:r>
              <a:rPr lang="en-US" sz="1200" b="1" i="0" baseline="0" dirty="0" smtClean="0"/>
              <a:t>Align</a:t>
            </a:r>
            <a:r>
              <a:rPr lang="en-US" sz="1200" i="0" baseline="0" dirty="0" smtClean="0"/>
              <a:t>, and then do the following:</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i="0" baseline="0" dirty="0" smtClean="0"/>
              <a:t>Click </a:t>
            </a:r>
            <a:r>
              <a:rPr lang="en-US" sz="1200" b="1" i="0" baseline="0" dirty="0" smtClean="0"/>
              <a:t>Align Selected Objects</a:t>
            </a:r>
            <a:r>
              <a:rPr lang="en-US" sz="1200" i="0" baseline="0" dirty="0" smtClean="0"/>
              <a:t>. </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i="0" baseline="0" dirty="0" smtClean="0"/>
              <a:t>Click </a:t>
            </a:r>
            <a:r>
              <a:rPr lang="en-US" sz="1200" b="1" i="0" baseline="0" dirty="0" smtClean="0"/>
              <a:t>Align Middle</a:t>
            </a:r>
            <a:r>
              <a:rPr lang="en-US" sz="1200" i="0" baseline="0" dirty="0" smtClean="0"/>
              <a:t>.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dirty="0" smtClean="0"/>
              <a:t>On</a:t>
            </a:r>
            <a:r>
              <a:rPr lang="en-US" sz="1200" i="0" baseline="0" dirty="0" smtClean="0"/>
              <a:t> the </a:t>
            </a:r>
            <a:r>
              <a:rPr lang="en-US" sz="1200" b="1" i="0" baseline="0" dirty="0" smtClean="0"/>
              <a:t>Insert</a:t>
            </a:r>
            <a:r>
              <a:rPr lang="en-US" sz="1200" i="0" baseline="0" dirty="0" smtClean="0"/>
              <a:t> tab, in the </a:t>
            </a:r>
            <a:r>
              <a:rPr lang="en-US" sz="1200" b="1" i="0" baseline="0" dirty="0" smtClean="0"/>
              <a:t>Text</a:t>
            </a:r>
            <a:r>
              <a:rPr lang="en-US" sz="1200" i="0" baseline="0" dirty="0" smtClean="0"/>
              <a:t> group, click </a:t>
            </a:r>
            <a:r>
              <a:rPr lang="en-US" sz="1200" b="1" i="0" baseline="0" dirty="0" smtClean="0"/>
              <a:t>Text Box</a:t>
            </a:r>
            <a:r>
              <a:rPr lang="en-US" sz="1200" i="0" baseline="0" dirty="0" smtClean="0"/>
              <a:t>, and then on the slide, drag to draw the text box.</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Enter text in the text box, select the text, and then o</a:t>
            </a:r>
            <a:r>
              <a:rPr lang="en-US" sz="1200" i="0" dirty="0" smtClean="0"/>
              <a:t>n the </a:t>
            </a:r>
            <a:r>
              <a:rPr lang="en-US" sz="1200" b="1" i="0" dirty="0" smtClean="0"/>
              <a:t>Home</a:t>
            </a:r>
            <a:r>
              <a:rPr lang="en-US" sz="1200" i="0" baseline="0" dirty="0" smtClean="0"/>
              <a:t> tab, in the </a:t>
            </a:r>
            <a:r>
              <a:rPr lang="en-US" sz="1200" b="1" i="0" baseline="0" dirty="0" smtClean="0"/>
              <a:t>Font</a:t>
            </a:r>
            <a:r>
              <a:rPr lang="en-US" sz="1200" i="0" baseline="0" dirty="0" smtClean="0"/>
              <a:t> group, select </a:t>
            </a:r>
            <a:r>
              <a:rPr lang="en-US" sz="1200" b="1" dirty="0" smtClean="0">
                <a:solidFill>
                  <a:schemeClr val="accent6"/>
                </a:solidFill>
                <a:latin typeface="+mn-lt"/>
              </a:rPr>
              <a:t>Gill Sans MT Condensed</a:t>
            </a:r>
            <a:r>
              <a:rPr lang="en-US" sz="1200" b="1" i="0" baseline="0" dirty="0" smtClean="0"/>
              <a:t> </a:t>
            </a:r>
            <a:r>
              <a:rPr lang="en-US" sz="1200" i="0" baseline="0" dirty="0" smtClean="0"/>
              <a:t>from the </a:t>
            </a:r>
            <a:r>
              <a:rPr lang="en-US" sz="1200" b="1" i="0" baseline="0" dirty="0" smtClean="0"/>
              <a:t>Font</a:t>
            </a:r>
            <a:r>
              <a:rPr lang="en-US" sz="1200" i="0" baseline="0" dirty="0" smtClean="0"/>
              <a:t> list, select </a:t>
            </a:r>
            <a:r>
              <a:rPr lang="en-US" sz="1200" b="1" dirty="0" smtClean="0">
                <a:solidFill>
                  <a:schemeClr val="accent6"/>
                </a:solidFill>
                <a:latin typeface="+mn-lt"/>
              </a:rPr>
              <a:t>24</a:t>
            </a:r>
            <a:r>
              <a:rPr lang="en-US" sz="1200" i="0" baseline="0" dirty="0" smtClean="0"/>
              <a:t> from the </a:t>
            </a:r>
            <a:r>
              <a:rPr lang="en-US" sz="1200" b="1" i="0" baseline="0" dirty="0" smtClean="0"/>
              <a:t>Font Size </a:t>
            </a:r>
            <a:r>
              <a:rPr lang="en-US" sz="1200" i="0" baseline="0" dirty="0" smtClean="0"/>
              <a:t>list, click the button next to </a:t>
            </a:r>
            <a:r>
              <a:rPr lang="en-US" sz="1200" b="1" i="0" baseline="0" dirty="0" smtClean="0"/>
              <a:t>Font Color</a:t>
            </a:r>
            <a:r>
              <a:rPr lang="en-US" sz="1200" i="0" baseline="0" dirty="0" smtClean="0"/>
              <a:t>, and then under </a:t>
            </a:r>
            <a:r>
              <a:rPr lang="en-US" sz="1200" b="1" i="0" baseline="0" dirty="0" smtClean="0"/>
              <a:t>Theme Colors </a:t>
            </a:r>
            <a:r>
              <a:rPr lang="en-US" sz="1200" i="0" baseline="0" dirty="0" smtClean="0"/>
              <a:t>click </a:t>
            </a:r>
            <a:r>
              <a:rPr lang="en-US" sz="1200" b="1" i="0" baseline="0" dirty="0" smtClean="0"/>
              <a:t>White, Background 1 </a:t>
            </a:r>
            <a:r>
              <a:rPr lang="en-US" sz="1200" i="0" baseline="0" dirty="0" smtClean="0"/>
              <a:t>(first row, first option from the left).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On the </a:t>
            </a:r>
            <a:r>
              <a:rPr lang="en-US" sz="1200" b="1" i="0" baseline="0" dirty="0" smtClean="0"/>
              <a:t>Home</a:t>
            </a:r>
            <a:r>
              <a:rPr lang="en-US" sz="1200" i="0" baseline="0" dirty="0" smtClean="0"/>
              <a:t> tab, in the </a:t>
            </a:r>
            <a:r>
              <a:rPr lang="en-US" sz="1200" b="1" i="0" baseline="0" dirty="0" smtClean="0"/>
              <a:t>Paragraph</a:t>
            </a:r>
            <a:r>
              <a:rPr lang="en-US" sz="1200" i="0" baseline="0" dirty="0" smtClean="0"/>
              <a:t> group, click </a:t>
            </a:r>
            <a:r>
              <a:rPr lang="en-US" sz="1200" b="1" i="0" baseline="0" dirty="0" smtClean="0"/>
              <a:t>Center</a:t>
            </a:r>
            <a:r>
              <a:rPr lang="en-US" sz="1200" i="0" baseline="0" dirty="0" smtClean="0"/>
              <a:t> to center the text within the text box.</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On the slide, drag the text box below the dotted rectangle.</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b="0" baseline="0" dirty="0" smtClean="0">
              <a:latin typeface="+mn-lt"/>
            </a:endParaRPr>
          </a:p>
          <a:p>
            <a:endParaRPr lang="en-US" sz="1200" baseline="0" dirty="0" smtClean="0">
              <a:latin typeface="+mn-lt"/>
            </a:endParaRPr>
          </a:p>
          <a:p>
            <a:r>
              <a:rPr lang="en-US" sz="1200" baseline="0" dirty="0" smtClean="0">
                <a:latin typeface="+mn-lt"/>
              </a:rPr>
              <a:t>To reproduce the background effects on this slide, do the following:</a:t>
            </a:r>
          </a:p>
          <a:p>
            <a:pPr marL="228600" lvl="0" indent="-228600">
              <a:buFont typeface="+mj-lt"/>
              <a:buAutoNum type="arabicPeriod"/>
            </a:pPr>
            <a:r>
              <a:rPr lang="en-US" sz="1200" kern="1200" dirty="0" smtClean="0">
                <a:solidFill>
                  <a:schemeClr val="tx1"/>
                </a:solidFill>
                <a:latin typeface="+mn-lt"/>
                <a:ea typeface="+mn-ea"/>
                <a:cs typeface="+mn-cs"/>
              </a:rPr>
              <a:t>Right-click the slide background area, and then click </a:t>
            </a:r>
            <a:r>
              <a:rPr lang="en-US" sz="1200" b="1" kern="1200" dirty="0" smtClean="0">
                <a:solidFill>
                  <a:schemeClr val="tx1"/>
                </a:solidFill>
                <a:latin typeface="+mn-lt"/>
                <a:ea typeface="+mn-ea"/>
                <a:cs typeface="+mn-cs"/>
              </a:rPr>
              <a:t>Format Background</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Format Background </a:t>
            </a:r>
            <a:r>
              <a:rPr lang="en-US" sz="1200" kern="1200" dirty="0" smtClean="0">
                <a:solidFill>
                  <a:schemeClr val="tx1"/>
                </a:solidFill>
                <a:latin typeface="+mn-lt"/>
                <a:ea typeface="+mn-ea"/>
                <a:cs typeface="+mn-cs"/>
              </a:rPr>
              <a:t>dialog box, click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in the left pane, and then select </a:t>
            </a:r>
            <a:r>
              <a:rPr lang="en-US" sz="1200" b="1" kern="1200" dirty="0" smtClean="0">
                <a:solidFill>
                  <a:schemeClr val="tx1"/>
                </a:solidFill>
                <a:latin typeface="+mn-lt"/>
                <a:ea typeface="+mn-ea"/>
                <a:cs typeface="+mn-cs"/>
              </a:rPr>
              <a:t>Solid fill</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pane. </a:t>
            </a:r>
          </a:p>
          <a:p>
            <a:pPr marL="228600" lvl="0" indent="-228600">
              <a:buFont typeface="+mj-lt"/>
              <a:buAutoNum type="arabicPeriod"/>
            </a:pPr>
            <a:r>
              <a:rPr lang="en-US" sz="1200" kern="1200" dirty="0" smtClean="0">
                <a:solidFill>
                  <a:schemeClr val="tx1"/>
                </a:solidFill>
                <a:latin typeface="+mn-lt"/>
                <a:ea typeface="+mn-ea"/>
                <a:cs typeface="+mn-cs"/>
              </a:rPr>
              <a:t>Also in the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pane, click the button next</a:t>
            </a:r>
            <a:r>
              <a:rPr lang="en-US" sz="1200" kern="1200" baseline="0" dirty="0" smtClean="0">
                <a:solidFill>
                  <a:schemeClr val="tx1"/>
                </a:solidFill>
                <a:latin typeface="+mn-lt"/>
                <a:ea typeface="+mn-ea"/>
                <a:cs typeface="+mn-cs"/>
              </a:rPr>
              <a:t> to </a:t>
            </a:r>
            <a:r>
              <a:rPr lang="en-US" sz="1200" b="1" kern="1200" baseline="0" dirty="0" smtClean="0">
                <a:solidFill>
                  <a:schemeClr val="tx1"/>
                </a:solidFill>
                <a:latin typeface="+mn-lt"/>
                <a:ea typeface="+mn-ea"/>
                <a:cs typeface="+mn-cs"/>
              </a:rPr>
              <a:t>Color</a:t>
            </a:r>
            <a:r>
              <a:rPr lang="en-US" sz="1200" kern="1200" baseline="0" dirty="0" smtClean="0">
                <a:solidFill>
                  <a:schemeClr val="tx1"/>
                </a:solidFill>
                <a:latin typeface="+mn-lt"/>
                <a:ea typeface="+mn-ea"/>
                <a:cs typeface="+mn-cs"/>
              </a:rPr>
              <a:t>, and then under </a:t>
            </a:r>
            <a:r>
              <a:rPr lang="en-US" sz="1200" b="1" kern="1200" baseline="0" dirty="0" smtClean="0">
                <a:solidFill>
                  <a:schemeClr val="tx1"/>
                </a:solidFill>
                <a:latin typeface="+mn-lt"/>
                <a:ea typeface="+mn-ea"/>
                <a:cs typeface="+mn-cs"/>
              </a:rPr>
              <a:t>Theme Colors </a:t>
            </a:r>
            <a:r>
              <a:rPr lang="en-US" sz="1200" kern="1200" baseline="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Black, Text 1, Lighter 15% </a:t>
            </a:r>
            <a:r>
              <a:rPr lang="en-US" sz="1200" b="0" kern="1200" dirty="0" smtClean="0">
                <a:solidFill>
                  <a:schemeClr val="tx1"/>
                </a:solidFill>
                <a:latin typeface="+mn-lt"/>
                <a:ea typeface="+mn-ea"/>
                <a:cs typeface="+mn-cs"/>
              </a:rPr>
              <a:t>(fifth row, second option from the left)</a:t>
            </a:r>
            <a:r>
              <a:rPr lang="en-US" sz="1200" kern="1200" dirty="0" smtClean="0">
                <a:solidFill>
                  <a:schemeClr val="tx1"/>
                </a:solidFill>
                <a:latin typeface="+mn-lt"/>
                <a:ea typeface="+mn-ea"/>
                <a:cs typeface="+mn-cs"/>
              </a:rPr>
              <a:t>.</a:t>
            </a:r>
          </a:p>
          <a:p>
            <a:endParaRPr lang="en-US" sz="1200" baseline="0" dirty="0" smtClean="0">
              <a:latin typeface="+mn-lt"/>
            </a:endParaRPr>
          </a:p>
          <a:p>
            <a:endParaRPr lang="en-US" sz="1200" baseline="0" dirty="0" smtClean="0">
              <a:latin typeface="+mn-lt"/>
            </a:endParaRPr>
          </a:p>
          <a:p>
            <a:r>
              <a:rPr lang="en-US" sz="1200" baseline="0" dirty="0" smtClean="0">
                <a:latin typeface="+mn-lt"/>
              </a:rPr>
              <a:t>To reproduce the animation effects on this slide, do the following:</a:t>
            </a:r>
          </a:p>
          <a:p>
            <a:pPr marL="228600" indent="-228600">
              <a:buFont typeface="+mj-lt"/>
              <a:buAutoNum type="arabicPeriod"/>
            </a:pPr>
            <a:r>
              <a:rPr lang="en-US" sz="1200" baseline="0" dirty="0" smtClean="0">
                <a:latin typeface="+mn-lt"/>
              </a:rPr>
              <a:t>To view the area beyond the slide, on the </a:t>
            </a:r>
            <a:r>
              <a:rPr lang="en-US" sz="1200" b="1" baseline="0" dirty="0" smtClean="0">
                <a:latin typeface="+mn-lt"/>
              </a:rPr>
              <a:t>View</a:t>
            </a:r>
            <a:r>
              <a:rPr lang="en-US" sz="1200" baseline="0" dirty="0" smtClean="0">
                <a:latin typeface="+mn-lt"/>
              </a:rPr>
              <a:t> tab, click </a:t>
            </a:r>
            <a:r>
              <a:rPr lang="en-US" sz="1200" b="1" baseline="0" dirty="0" smtClean="0">
                <a:latin typeface="+mn-lt"/>
              </a:rPr>
              <a:t>Zoom</a:t>
            </a:r>
            <a:r>
              <a:rPr lang="en-US" sz="1200" baseline="0" dirty="0" smtClean="0">
                <a:latin typeface="+mn-lt"/>
              </a:rPr>
              <a:t>, and then in the </a:t>
            </a:r>
            <a:r>
              <a:rPr lang="en-US" sz="1200" b="1" baseline="0" dirty="0" smtClean="0">
                <a:latin typeface="+mn-lt"/>
              </a:rPr>
              <a:t>Zoom</a:t>
            </a:r>
            <a:r>
              <a:rPr lang="en-US" sz="1200" baseline="0" dirty="0" smtClean="0">
                <a:latin typeface="+mn-lt"/>
              </a:rPr>
              <a:t> dialog box, in the </a:t>
            </a:r>
            <a:r>
              <a:rPr lang="en-US" sz="1200" b="1" baseline="0" dirty="0" smtClean="0">
                <a:latin typeface="+mn-lt"/>
              </a:rPr>
              <a:t>Percent</a:t>
            </a:r>
            <a:r>
              <a:rPr lang="en-US" sz="1200" baseline="0" dirty="0" smtClean="0">
                <a:latin typeface="+mn-lt"/>
              </a:rPr>
              <a:t> box, enter </a:t>
            </a:r>
            <a:r>
              <a:rPr lang="en-US" sz="1200" b="1" baseline="0" dirty="0" smtClean="0">
                <a:latin typeface="+mn-lt"/>
              </a:rPr>
              <a:t>70%</a:t>
            </a:r>
            <a:r>
              <a:rPr lang="en-US" sz="1200" baseline="0" dirty="0" smtClean="0">
                <a:latin typeface="+mn-lt"/>
              </a:rPr>
              <a:t>. (</a:t>
            </a:r>
            <a:r>
              <a:rPr lang="en-US" sz="1200" b="1" baseline="0" dirty="0" smtClean="0">
                <a:latin typeface="+mn-lt"/>
              </a:rPr>
              <a:t>Note: </a:t>
            </a:r>
            <a:r>
              <a:rPr lang="en-US" sz="1200" baseline="0" dirty="0" smtClean="0">
                <a:latin typeface="+mn-lt"/>
              </a:rPr>
              <a:t>Make sure that </a:t>
            </a:r>
            <a:r>
              <a:rPr lang="en-US" sz="1200" b="1" baseline="0" dirty="0" smtClean="0">
                <a:latin typeface="+mn-lt"/>
              </a:rPr>
              <a:t>Fit</a:t>
            </a:r>
            <a:r>
              <a:rPr lang="en-US" sz="1200" baseline="0" dirty="0" smtClean="0">
                <a:latin typeface="+mn-lt"/>
              </a:rPr>
              <a:t> is not selected in the </a:t>
            </a:r>
            <a:r>
              <a:rPr lang="en-US" sz="1200" b="1" baseline="0" dirty="0" smtClean="0">
                <a:latin typeface="+mn-lt"/>
              </a:rPr>
              <a:t>Zoom</a:t>
            </a:r>
            <a:r>
              <a:rPr lang="en-US" sz="1200" baseline="0" dirty="0" smtClean="0">
                <a:latin typeface="+mn-lt"/>
              </a:rPr>
              <a:t> dialog box.)</a:t>
            </a:r>
          </a:p>
          <a:p>
            <a:pPr marL="228600" indent="-228600">
              <a:buFont typeface="+mj-lt"/>
              <a:buAutoNum type="arabicPeriod"/>
            </a:pPr>
            <a:r>
              <a:rPr lang="en-US" sz="1200" baseline="0" dirty="0" smtClean="0">
                <a:latin typeface="+mn-lt"/>
              </a:rPr>
              <a:t>On the </a:t>
            </a:r>
            <a:r>
              <a:rPr lang="en-US" sz="1200" b="1" baseline="0" dirty="0" smtClean="0">
                <a:latin typeface="+mn-lt"/>
              </a:rPr>
              <a:t>Animations</a:t>
            </a:r>
            <a:r>
              <a:rPr lang="en-US" sz="1200" baseline="0" dirty="0" smtClean="0">
                <a:latin typeface="+mn-lt"/>
              </a:rPr>
              <a:t> tab, in the </a:t>
            </a:r>
            <a:r>
              <a:rPr lang="en-US" sz="1200" b="1" baseline="0" dirty="0" smtClean="0">
                <a:latin typeface="+mn-lt"/>
              </a:rPr>
              <a:t>Animations</a:t>
            </a:r>
            <a:r>
              <a:rPr lang="en-US" sz="1200" baseline="0" dirty="0" smtClean="0">
                <a:latin typeface="+mn-lt"/>
              </a:rPr>
              <a:t> group, click </a:t>
            </a:r>
            <a:r>
              <a:rPr lang="en-US" sz="1200" b="1" baseline="0" dirty="0" smtClean="0">
                <a:latin typeface="+mn-lt"/>
              </a:rPr>
              <a:t>Custom Animation</a:t>
            </a:r>
            <a:r>
              <a:rPr lang="en-US" sz="1200" baseline="0" dirty="0" smtClean="0">
                <a:latin typeface="+mn-lt"/>
              </a:rPr>
              <a:t>. </a:t>
            </a:r>
          </a:p>
          <a:p>
            <a:pPr marL="228600" indent="-228600">
              <a:buFont typeface="+mj-lt"/>
              <a:buAutoNum type="arabicPeriod"/>
            </a:pPr>
            <a:r>
              <a:rPr lang="en-US" sz="1200" baseline="0" dirty="0" smtClean="0">
                <a:latin typeface="+mn-lt"/>
              </a:rPr>
              <a:t>On the slide, select the dotted rectangle. In the </a:t>
            </a:r>
            <a:r>
              <a:rPr lang="en-US" sz="1200" b="1" baseline="0" dirty="0" smtClean="0">
                <a:latin typeface="+mn-lt"/>
              </a:rPr>
              <a:t>Custom Animation </a:t>
            </a:r>
            <a:r>
              <a:rPr lang="en-US" sz="1200" b="0" baseline="0" dirty="0" smtClean="0">
                <a:latin typeface="+mn-lt"/>
              </a:rPr>
              <a:t>task </a:t>
            </a:r>
            <a:r>
              <a:rPr lang="en-US" sz="1200" baseline="0" dirty="0" smtClean="0">
                <a:latin typeface="+mn-lt"/>
              </a:rPr>
              <a:t>pane, click </a:t>
            </a:r>
            <a:r>
              <a:rPr lang="en-US" sz="1200" b="1" baseline="0" dirty="0" smtClean="0">
                <a:latin typeface="+mn-lt"/>
              </a:rPr>
              <a:t>Add Effect</a:t>
            </a:r>
            <a:r>
              <a:rPr lang="en-US" sz="1200" baseline="0" dirty="0" smtClean="0">
                <a:latin typeface="+mn-lt"/>
              </a:rPr>
              <a:t>, point to </a:t>
            </a:r>
            <a:r>
              <a:rPr lang="en-US" sz="1200" b="1" baseline="0" dirty="0" smtClean="0">
                <a:latin typeface="+mn-lt"/>
              </a:rPr>
              <a:t>Motion Paths</a:t>
            </a:r>
            <a:r>
              <a:rPr lang="en-US" sz="1200" baseline="0" dirty="0" smtClean="0">
                <a:latin typeface="+mn-lt"/>
              </a:rPr>
              <a:t>, point to </a:t>
            </a:r>
            <a:r>
              <a:rPr lang="en-US" sz="1200" b="1" baseline="0" dirty="0" smtClean="0">
                <a:latin typeface="+mn-lt"/>
              </a:rPr>
              <a:t>Draw Custom Path</a:t>
            </a:r>
            <a:r>
              <a:rPr lang="en-US" sz="1200" baseline="0" dirty="0" smtClean="0">
                <a:latin typeface="+mn-lt"/>
              </a:rPr>
              <a:t>, and then click </a:t>
            </a:r>
            <a:r>
              <a:rPr lang="en-US" sz="1200" b="1" baseline="0" dirty="0" smtClean="0">
                <a:latin typeface="+mn-lt"/>
              </a:rPr>
              <a:t>Freeform</a:t>
            </a:r>
            <a:r>
              <a:rPr lang="en-US" sz="1200" baseline="0" dirty="0" smtClean="0">
                <a:latin typeface="+mn-lt"/>
              </a:rPr>
              <a:t>. </a:t>
            </a:r>
          </a:p>
          <a:p>
            <a:pPr marL="228600" indent="-228600">
              <a:buFont typeface="+mj-lt"/>
              <a:buAutoNum type="arabicPeriod"/>
            </a:pPr>
            <a:r>
              <a:rPr lang="en-US" sz="1200" baseline="0" dirty="0" smtClean="0">
                <a:latin typeface="+mn-lt"/>
              </a:rPr>
              <a:t>Press and hold SHIFT to conform the path to a straight, horizontal line, and then do the following on the slide:</a:t>
            </a:r>
          </a:p>
          <a:p>
            <a:pPr marL="685800" lvl="1" indent="-228600">
              <a:buFont typeface="+mj-lt"/>
              <a:buAutoNum type="arabicPeriod"/>
            </a:pPr>
            <a:r>
              <a:rPr lang="en-US" sz="1200" baseline="0" dirty="0" smtClean="0">
                <a:latin typeface="+mn-lt"/>
              </a:rPr>
              <a:t>Click the center of the dotted rectangle to create the first motion-path point.</a:t>
            </a:r>
          </a:p>
          <a:p>
            <a:pPr marL="685800" lvl="1" indent="-228600">
              <a:buFont typeface="+mj-lt"/>
              <a:buAutoNum type="arabicPeriod"/>
            </a:pPr>
            <a:r>
              <a:rPr lang="en-US" sz="1200" baseline="0" dirty="0" smtClean="0">
                <a:latin typeface="+mn-lt"/>
              </a:rPr>
              <a:t>Click approximately ½” beyond the right edge of the rectangle to create the second motion-path point. </a:t>
            </a:r>
          </a:p>
          <a:p>
            <a:pPr marL="685800" lvl="1" indent="-228600">
              <a:buFont typeface="+mj-lt"/>
              <a:buAutoNum type="arabicPeriod"/>
            </a:pPr>
            <a:r>
              <a:rPr lang="en-US" sz="1200" baseline="0" dirty="0" smtClean="0">
                <a:latin typeface="+mn-lt"/>
              </a:rPr>
              <a:t>Double-click approximately 2” beyond the left edge of the slide to create the third and final motion-path point. </a:t>
            </a:r>
          </a:p>
          <a:p>
            <a:pPr marL="228600" indent="-228600">
              <a:buFont typeface="+mj-lt"/>
              <a:buAutoNum type="arabicPeriod"/>
            </a:pPr>
            <a:r>
              <a:rPr lang="en-US" sz="1200" baseline="0" dirty="0" smtClean="0">
                <a:latin typeface="+mn-lt"/>
              </a:rPr>
              <a:t>On the slide, right-click the freeform motion path, and then click </a:t>
            </a:r>
            <a:r>
              <a:rPr lang="en-US" sz="1200" b="1" baseline="0" dirty="0" smtClean="0">
                <a:latin typeface="+mn-lt"/>
              </a:rPr>
              <a:t>Reverse Path Direction</a:t>
            </a:r>
            <a:r>
              <a:rPr lang="en-US" sz="1200" baseline="0" dirty="0" smtClean="0">
                <a:latin typeface="+mn-lt"/>
              </a:rPr>
              <a:t>. </a:t>
            </a:r>
          </a:p>
          <a:p>
            <a:pPr marL="228600" indent="-228600">
              <a:buFont typeface="+mj-lt"/>
              <a:buAutoNum type="arabicPeriod"/>
            </a:pPr>
            <a:r>
              <a:rPr lang="en-US" sz="1200" baseline="0" dirty="0" smtClean="0">
                <a:latin typeface="+mn-lt"/>
              </a:rPr>
              <a:t>On the slide, select the freeform motion path. In the </a:t>
            </a:r>
            <a:r>
              <a:rPr lang="en-US" sz="1200" b="1" baseline="0" dirty="0" smtClean="0">
                <a:latin typeface="+mn-lt"/>
              </a:rPr>
              <a:t>Custom Animation </a:t>
            </a:r>
            <a:r>
              <a:rPr lang="en-US" sz="1200" b="0" baseline="0" dirty="0" smtClean="0">
                <a:latin typeface="+mn-lt"/>
              </a:rPr>
              <a:t>task </a:t>
            </a:r>
            <a:r>
              <a:rPr lang="en-US" sz="1200" baseline="0" dirty="0" smtClean="0">
                <a:latin typeface="+mn-lt"/>
              </a:rPr>
              <a:t>pane, under </a:t>
            </a:r>
            <a:r>
              <a:rPr lang="en-US" sz="1200" b="1" baseline="0" dirty="0" smtClean="0">
                <a:latin typeface="+mn-lt"/>
              </a:rPr>
              <a:t>Modify: Custom Path</a:t>
            </a:r>
            <a:r>
              <a:rPr lang="en-US" sz="1200" baseline="0" dirty="0" smtClean="0">
                <a:latin typeface="+mn-lt"/>
              </a:rPr>
              <a:t>, in the </a:t>
            </a:r>
            <a:r>
              <a:rPr lang="en-US" sz="1200" b="1" baseline="0" dirty="0" smtClean="0">
                <a:latin typeface="+mn-lt"/>
              </a:rPr>
              <a:t>Start</a:t>
            </a:r>
            <a:r>
              <a:rPr lang="en-US" sz="1200" baseline="0" dirty="0" smtClean="0">
                <a:latin typeface="+mn-lt"/>
              </a:rPr>
              <a:t> list, select </a:t>
            </a:r>
            <a:r>
              <a:rPr lang="en-US" sz="1200" b="1" baseline="0" dirty="0" smtClean="0">
                <a:latin typeface="+mn-lt"/>
              </a:rPr>
              <a:t>With Previous</a:t>
            </a:r>
            <a:r>
              <a:rPr lang="en-US" sz="1200" baseline="0" dirty="0" smtClean="0">
                <a:latin typeface="+mn-lt"/>
              </a:rPr>
              <a:t>. </a:t>
            </a:r>
          </a:p>
          <a:p>
            <a:pPr marL="228600" indent="-228600">
              <a:buFont typeface="+mj-lt"/>
              <a:buAutoNum type="arabicPeriod"/>
            </a:pPr>
            <a:r>
              <a:rPr lang="en-US" sz="1200" baseline="0" dirty="0" smtClean="0">
                <a:latin typeface="+mn-lt"/>
              </a:rPr>
              <a:t>On the slide, select the gradient-filled rectangle. In the </a:t>
            </a:r>
            <a:r>
              <a:rPr lang="en-US" sz="1200" b="1" baseline="0" dirty="0" smtClean="0">
                <a:latin typeface="+mn-lt"/>
              </a:rPr>
              <a:t>Custom Animation </a:t>
            </a:r>
            <a:r>
              <a:rPr lang="en-US" sz="1200" b="0" baseline="0" dirty="0" smtClean="0">
                <a:latin typeface="+mn-lt"/>
              </a:rPr>
              <a:t>task </a:t>
            </a:r>
            <a:r>
              <a:rPr lang="en-US" sz="1200" baseline="0" dirty="0" smtClean="0">
                <a:latin typeface="+mn-lt"/>
              </a:rPr>
              <a:t>pane, do the following:</a:t>
            </a:r>
          </a:p>
          <a:p>
            <a:pPr marL="685800" lvl="1" indent="-228600">
              <a:buFont typeface="+mj-lt"/>
              <a:buAutoNum type="arabicPeriod"/>
            </a:pPr>
            <a:r>
              <a:rPr lang="en-US" sz="1200" baseline="0" dirty="0" smtClean="0">
                <a:latin typeface="+mn-lt"/>
              </a:rPr>
              <a:t>Click </a:t>
            </a:r>
            <a:r>
              <a:rPr lang="en-US" sz="1200" b="1" baseline="0" dirty="0" smtClean="0">
                <a:latin typeface="+mn-lt"/>
              </a:rPr>
              <a:t>Add Effect</a:t>
            </a:r>
            <a:r>
              <a:rPr lang="en-US" sz="1200" baseline="0" dirty="0" smtClean="0">
                <a:latin typeface="+mn-lt"/>
              </a:rPr>
              <a:t>, point to </a:t>
            </a:r>
            <a:r>
              <a:rPr lang="en-US" sz="1200" b="1" baseline="0" dirty="0" smtClean="0">
                <a:latin typeface="+mn-lt"/>
              </a:rPr>
              <a:t>Entrance</a:t>
            </a:r>
            <a:r>
              <a:rPr lang="en-US" sz="1200" baseline="0" dirty="0" smtClean="0">
                <a:latin typeface="+mn-lt"/>
              </a:rPr>
              <a:t>, and then click </a:t>
            </a:r>
            <a:r>
              <a:rPr lang="en-US" sz="1200" b="1" baseline="0" dirty="0" smtClean="0">
                <a:latin typeface="+mn-lt"/>
              </a:rPr>
              <a:t>More Effects</a:t>
            </a:r>
            <a:r>
              <a:rPr lang="en-US" sz="1200" baseline="0" dirty="0" smtClean="0">
                <a:latin typeface="+mn-lt"/>
              </a:rPr>
              <a:t>. In the </a:t>
            </a:r>
            <a:r>
              <a:rPr lang="en-US" sz="1200" b="1" baseline="0" dirty="0" smtClean="0">
                <a:latin typeface="+mn-lt"/>
              </a:rPr>
              <a:t>Add Entrance Effect </a:t>
            </a:r>
            <a:r>
              <a:rPr lang="en-US" sz="1200" baseline="0" dirty="0" smtClean="0">
                <a:latin typeface="+mn-lt"/>
              </a:rPr>
              <a:t>dialog box, under </a:t>
            </a:r>
            <a:r>
              <a:rPr lang="en-US" sz="1200" b="1" baseline="0" dirty="0" smtClean="0">
                <a:latin typeface="+mn-lt"/>
              </a:rPr>
              <a:t>Subtle</a:t>
            </a:r>
            <a:r>
              <a:rPr lang="en-US" sz="1200" baseline="0" dirty="0" smtClean="0">
                <a:latin typeface="+mn-lt"/>
              </a:rPr>
              <a:t>, click </a:t>
            </a:r>
            <a:r>
              <a:rPr lang="en-US" sz="1200" b="1" baseline="0" dirty="0" smtClean="0">
                <a:latin typeface="+mn-lt"/>
              </a:rPr>
              <a:t>Fade</a:t>
            </a:r>
            <a:r>
              <a:rPr lang="en-US" sz="1200" baseline="0" dirty="0" smtClean="0">
                <a:latin typeface="+mn-lt"/>
              </a:rPr>
              <a:t>, and then click </a:t>
            </a:r>
            <a:r>
              <a:rPr lang="en-US" sz="1200" b="1" baseline="0" dirty="0" smtClean="0">
                <a:latin typeface="+mn-lt"/>
              </a:rPr>
              <a:t>OK</a:t>
            </a:r>
            <a:r>
              <a:rPr lang="en-US" sz="1200" baseline="0" dirty="0" smtClean="0">
                <a:latin typeface="+mn-lt"/>
              </a:rPr>
              <a:t>. </a:t>
            </a:r>
          </a:p>
          <a:p>
            <a:pPr marL="685800" lvl="1" indent="-228600">
              <a:buFont typeface="+mj-lt"/>
              <a:buAutoNum type="arabicPeriod"/>
            </a:pPr>
            <a:r>
              <a:rPr lang="en-US" sz="1200" baseline="0" dirty="0" smtClean="0">
                <a:latin typeface="+mn-lt"/>
              </a:rPr>
              <a:t>Under </a:t>
            </a:r>
            <a:r>
              <a:rPr lang="en-US" sz="1200" b="1" baseline="0" dirty="0" smtClean="0">
                <a:latin typeface="+mn-lt"/>
              </a:rPr>
              <a:t>Modify: Fade</a:t>
            </a:r>
            <a:r>
              <a:rPr lang="en-US" sz="1200" baseline="0" dirty="0" smtClean="0">
                <a:latin typeface="+mn-lt"/>
              </a:rPr>
              <a:t>, in the </a:t>
            </a:r>
            <a:r>
              <a:rPr lang="en-US" sz="1200" b="1" baseline="0" dirty="0" smtClean="0">
                <a:latin typeface="+mn-lt"/>
              </a:rPr>
              <a:t>Start</a:t>
            </a:r>
            <a:r>
              <a:rPr lang="en-US" sz="1200" baseline="0" dirty="0" smtClean="0">
                <a:latin typeface="+mn-lt"/>
              </a:rPr>
              <a:t> list, select </a:t>
            </a:r>
            <a:r>
              <a:rPr lang="en-US" sz="1200" b="1" baseline="0" dirty="0" smtClean="0">
                <a:latin typeface="+mn-lt"/>
              </a:rPr>
              <a:t>With Previous</a:t>
            </a:r>
            <a:r>
              <a:rPr lang="en-US" sz="1200" baseline="0" dirty="0" smtClean="0">
                <a:latin typeface="+mn-lt"/>
              </a:rPr>
              <a: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latin typeface="+mn-lt"/>
              </a:rPr>
              <a:t>Under </a:t>
            </a:r>
            <a:r>
              <a:rPr lang="en-US" sz="1200" b="1" baseline="0" dirty="0" smtClean="0">
                <a:latin typeface="+mn-lt"/>
              </a:rPr>
              <a:t>Modify: Fade</a:t>
            </a:r>
            <a:r>
              <a:rPr lang="en-US" sz="1200" baseline="0" dirty="0" smtClean="0">
                <a:latin typeface="+mn-lt"/>
              </a:rPr>
              <a:t>, in the </a:t>
            </a:r>
            <a:r>
              <a:rPr lang="en-US" sz="1200" b="1" baseline="0" dirty="0" smtClean="0">
                <a:latin typeface="+mn-lt"/>
              </a:rPr>
              <a:t>Speed</a:t>
            </a:r>
            <a:r>
              <a:rPr lang="en-US" sz="1200" baseline="0" dirty="0" smtClean="0">
                <a:latin typeface="+mn-lt"/>
              </a:rPr>
              <a:t> list, select </a:t>
            </a:r>
            <a:r>
              <a:rPr lang="en-US" sz="1200" b="1" baseline="0" dirty="0" smtClean="0">
                <a:latin typeface="+mn-lt"/>
              </a:rPr>
              <a:t>Very Fast</a:t>
            </a:r>
            <a:r>
              <a:rPr lang="en-US" sz="1200" baseline="0" dirty="0" smtClean="0">
                <a:latin typeface="+mn-lt"/>
              </a:rPr>
              <a:t>.</a:t>
            </a:r>
          </a:p>
          <a:p>
            <a:pPr marL="685800" lvl="1" indent="-228600">
              <a:buFont typeface="+mj-lt"/>
              <a:buAutoNum type="arabicPeriod"/>
            </a:pPr>
            <a:r>
              <a:rPr lang="en-US" sz="1200" baseline="0" dirty="0" smtClean="0">
                <a:latin typeface="+mn-lt"/>
              </a:rPr>
              <a:t>Click </a:t>
            </a:r>
            <a:r>
              <a:rPr lang="en-US" sz="1200" b="1" baseline="0" dirty="0" smtClean="0">
                <a:latin typeface="+mn-lt"/>
              </a:rPr>
              <a:t>Add Effect</a:t>
            </a:r>
            <a:r>
              <a:rPr lang="en-US" sz="1200" baseline="0" dirty="0" smtClean="0">
                <a:latin typeface="+mn-lt"/>
              </a:rPr>
              <a:t>, point to </a:t>
            </a:r>
            <a:r>
              <a:rPr lang="en-US" sz="1200" b="1" baseline="0" dirty="0" smtClean="0">
                <a:latin typeface="+mn-lt"/>
              </a:rPr>
              <a:t>Motion Paths</a:t>
            </a:r>
            <a:r>
              <a:rPr lang="en-US" sz="1200" baseline="0" dirty="0" smtClean="0">
                <a:latin typeface="+mn-lt"/>
              </a:rPr>
              <a:t>, and then click </a:t>
            </a:r>
            <a:r>
              <a:rPr lang="en-US" sz="1200" b="1" baseline="0" dirty="0" smtClean="0">
                <a:latin typeface="+mn-lt"/>
              </a:rPr>
              <a:t>Down</a:t>
            </a:r>
            <a:r>
              <a:rPr lang="en-US" sz="1200" baseline="0" dirty="0" smtClean="0">
                <a:latin typeface="+mn-lt"/>
              </a:rPr>
              <a:t>.</a:t>
            </a:r>
          </a:p>
          <a:p>
            <a:pPr marL="685800" lvl="1" indent="-228600">
              <a:buFont typeface="+mj-lt"/>
              <a:buAutoNum type="arabicPeriod"/>
            </a:pPr>
            <a:r>
              <a:rPr lang="en-US" sz="1200" baseline="0" dirty="0" smtClean="0">
                <a:latin typeface="+mn-lt"/>
              </a:rPr>
              <a:t>Under </a:t>
            </a:r>
            <a:r>
              <a:rPr lang="en-US" sz="1200" b="1" baseline="0" dirty="0" smtClean="0">
                <a:latin typeface="+mn-lt"/>
              </a:rPr>
              <a:t>Modify: Down</a:t>
            </a:r>
            <a:r>
              <a:rPr lang="en-US" sz="1200" b="0" baseline="0" dirty="0" smtClean="0">
                <a:latin typeface="+mn-lt"/>
              </a:rPr>
              <a:t>, in the </a:t>
            </a:r>
            <a:r>
              <a:rPr lang="en-US" sz="1200" b="1" baseline="0" dirty="0" smtClean="0">
                <a:latin typeface="+mn-lt"/>
              </a:rPr>
              <a:t>Start</a:t>
            </a:r>
            <a:r>
              <a:rPr lang="en-US" sz="1200" b="0" baseline="0" dirty="0" smtClean="0">
                <a:latin typeface="+mn-lt"/>
              </a:rPr>
              <a:t> list, select </a:t>
            </a:r>
            <a:r>
              <a:rPr lang="en-US" sz="1200" b="1" baseline="0" dirty="0" smtClean="0">
                <a:latin typeface="+mn-lt"/>
              </a:rPr>
              <a:t>With Previous</a:t>
            </a:r>
            <a:r>
              <a:rPr lang="en-US" sz="1200" b="0" baseline="0" dirty="0" smtClean="0">
                <a:latin typeface="+mn-lt"/>
              </a:rPr>
              <a:t>. </a:t>
            </a:r>
          </a:p>
          <a:p>
            <a:pPr marL="685800" lvl="1" indent="-228600">
              <a:buFont typeface="+mj-lt"/>
              <a:buAutoNum type="arabicPeriod"/>
            </a:pPr>
            <a:r>
              <a:rPr lang="en-US" sz="1200" baseline="0" dirty="0" smtClean="0">
                <a:latin typeface="+mn-lt"/>
              </a:rPr>
              <a:t>Under </a:t>
            </a:r>
            <a:r>
              <a:rPr lang="en-US" sz="1200" b="1" baseline="0" dirty="0" smtClean="0">
                <a:latin typeface="+mn-lt"/>
              </a:rPr>
              <a:t>Modify: Down</a:t>
            </a:r>
            <a:r>
              <a:rPr lang="en-US" sz="1200" b="0" baseline="0" dirty="0" smtClean="0">
                <a:latin typeface="+mn-lt"/>
              </a:rPr>
              <a:t>, in the </a:t>
            </a:r>
            <a:r>
              <a:rPr lang="en-US" sz="1200" b="1" baseline="0" dirty="0" smtClean="0">
                <a:latin typeface="+mn-lt"/>
              </a:rPr>
              <a:t>Speed</a:t>
            </a:r>
            <a:r>
              <a:rPr lang="en-US" sz="1200" b="0" baseline="0" dirty="0" smtClean="0">
                <a:latin typeface="+mn-lt"/>
              </a:rPr>
              <a:t> list, select </a:t>
            </a:r>
            <a:r>
              <a:rPr lang="en-US" sz="1200" b="1" baseline="0" dirty="0" smtClean="0">
                <a:latin typeface="+mn-lt"/>
              </a:rPr>
              <a:t>Medium</a:t>
            </a:r>
            <a:r>
              <a:rPr lang="en-US" sz="1200" b="0" baseline="0" dirty="0" smtClean="0">
                <a:latin typeface="+mn-lt"/>
              </a:rPr>
              <a:t>. </a:t>
            </a:r>
            <a:endParaRPr lang="en-US" sz="1200" baseline="0" dirty="0" smtClean="0">
              <a:latin typeface="+mn-lt"/>
            </a:endParaRPr>
          </a:p>
          <a:p>
            <a:pPr marL="228600" indent="-228600">
              <a:buFont typeface="+mj-lt"/>
              <a:buAutoNum type="arabicPeriod"/>
            </a:pPr>
            <a:r>
              <a:rPr lang="en-US" sz="1200" baseline="0" dirty="0" smtClean="0">
                <a:latin typeface="+mn-lt"/>
              </a:rPr>
              <a:t>On the slide, right-click the down motion path and click </a:t>
            </a:r>
            <a:r>
              <a:rPr lang="en-US" sz="1200" b="1" baseline="0" dirty="0" smtClean="0">
                <a:latin typeface="+mn-lt"/>
              </a:rPr>
              <a:t>Reverse</a:t>
            </a:r>
            <a:r>
              <a:rPr lang="en-US" sz="1200" baseline="0" dirty="0" smtClean="0">
                <a:latin typeface="+mn-lt"/>
              </a:rPr>
              <a:t> </a:t>
            </a:r>
            <a:r>
              <a:rPr lang="en-US" sz="1200" b="1" baseline="0" dirty="0" smtClean="0">
                <a:latin typeface="+mn-lt"/>
              </a:rPr>
              <a:t>Path</a:t>
            </a:r>
            <a:r>
              <a:rPr lang="en-US" sz="1200" baseline="0" dirty="0" smtClean="0">
                <a:latin typeface="+mn-lt"/>
              </a:rPr>
              <a:t> </a:t>
            </a:r>
            <a:r>
              <a:rPr lang="en-US" sz="1200" b="1" baseline="0" dirty="0" smtClean="0">
                <a:latin typeface="+mn-lt"/>
              </a:rPr>
              <a:t>Direction</a:t>
            </a:r>
            <a:r>
              <a:rPr lang="en-US" sz="1200" b="0" baseline="0" dirty="0" smtClean="0">
                <a:latin typeface="+mn-lt"/>
              </a:rPr>
              <a:t>.</a:t>
            </a:r>
          </a:p>
          <a:p>
            <a:pPr marL="228600" indent="-228600">
              <a:buFont typeface="+mj-lt"/>
              <a:buAutoNum type="arabicPeriod"/>
            </a:pPr>
            <a:r>
              <a:rPr lang="en-US" sz="1200" b="0" baseline="0" dirty="0" smtClean="0">
                <a:latin typeface="+mn-lt"/>
              </a:rPr>
              <a:t>On the slide, select the smaller, full-color picture. In the </a:t>
            </a:r>
            <a:r>
              <a:rPr lang="en-US" sz="1200" b="1" baseline="0" dirty="0" smtClean="0">
                <a:latin typeface="+mn-lt"/>
              </a:rPr>
              <a:t>Custom Animation </a:t>
            </a:r>
            <a:r>
              <a:rPr lang="en-US" sz="1200" b="0" baseline="0" dirty="0" smtClean="0">
                <a:latin typeface="+mn-lt"/>
              </a:rPr>
              <a:t>task pane, do the following:</a:t>
            </a:r>
          </a:p>
          <a:p>
            <a:pPr marL="685800" lvl="1" indent="-228600">
              <a:buFont typeface="+mj-lt"/>
              <a:buAutoNum type="arabicPeriod"/>
            </a:pPr>
            <a:r>
              <a:rPr lang="en-US" sz="1200" baseline="0" dirty="0" smtClean="0">
                <a:latin typeface="+mn-lt"/>
              </a:rPr>
              <a:t>Click </a:t>
            </a:r>
            <a:r>
              <a:rPr lang="en-US" sz="1200" b="1" baseline="0" dirty="0" smtClean="0">
                <a:latin typeface="+mn-lt"/>
              </a:rPr>
              <a:t>Add Effect</a:t>
            </a:r>
            <a:r>
              <a:rPr lang="en-US" sz="1200" baseline="0" dirty="0" smtClean="0">
                <a:latin typeface="+mn-lt"/>
              </a:rPr>
              <a:t>, point to </a:t>
            </a:r>
            <a:r>
              <a:rPr lang="en-US" sz="1200" b="1" baseline="0" dirty="0" smtClean="0">
                <a:latin typeface="+mn-lt"/>
              </a:rPr>
              <a:t>Entrance</a:t>
            </a:r>
            <a:r>
              <a:rPr lang="en-US" sz="1200" baseline="0" dirty="0" smtClean="0">
                <a:latin typeface="+mn-lt"/>
              </a:rPr>
              <a:t>, and then click </a:t>
            </a:r>
            <a:r>
              <a:rPr lang="en-US" sz="1200" b="1" baseline="0" dirty="0" smtClean="0">
                <a:latin typeface="+mn-lt"/>
              </a:rPr>
              <a:t>More Effects</a:t>
            </a:r>
            <a:r>
              <a:rPr lang="en-US" sz="1200" baseline="0" dirty="0" smtClean="0">
                <a:latin typeface="+mn-lt"/>
              </a:rPr>
              <a:t>. In the </a:t>
            </a:r>
            <a:r>
              <a:rPr lang="en-US" sz="1200" b="1" baseline="0" dirty="0" smtClean="0">
                <a:latin typeface="+mn-lt"/>
              </a:rPr>
              <a:t>Add Entrance Effect </a:t>
            </a:r>
            <a:r>
              <a:rPr lang="en-US" sz="1200" baseline="0" dirty="0" smtClean="0">
                <a:latin typeface="+mn-lt"/>
              </a:rPr>
              <a:t>dialog box, under </a:t>
            </a:r>
            <a:r>
              <a:rPr lang="en-US" sz="1200" b="1" baseline="0" dirty="0" smtClean="0">
                <a:latin typeface="+mn-lt"/>
              </a:rPr>
              <a:t>Subtle</a:t>
            </a:r>
            <a:r>
              <a:rPr lang="en-US" sz="1200" baseline="0" dirty="0" smtClean="0">
                <a:latin typeface="+mn-lt"/>
              </a:rPr>
              <a:t>, click </a:t>
            </a:r>
            <a:r>
              <a:rPr lang="en-US" sz="1200" b="1" baseline="0" dirty="0" smtClean="0">
                <a:latin typeface="+mn-lt"/>
              </a:rPr>
              <a:t>Fade</a:t>
            </a:r>
            <a:r>
              <a:rPr lang="en-US" sz="1200" baseline="0" dirty="0" smtClean="0">
                <a:latin typeface="+mn-lt"/>
              </a:rPr>
              <a:t>, and then click </a:t>
            </a:r>
            <a:r>
              <a:rPr lang="en-US" sz="1200" b="1" baseline="0" dirty="0" smtClean="0">
                <a:latin typeface="+mn-lt"/>
              </a:rPr>
              <a:t>OK</a:t>
            </a:r>
            <a:r>
              <a:rPr lang="en-US" sz="1200" baseline="0" dirty="0" smtClean="0">
                <a:latin typeface="+mn-lt"/>
              </a:rPr>
              <a:t>. </a:t>
            </a:r>
          </a:p>
          <a:p>
            <a:pPr marL="685800" lvl="1" indent="-228600">
              <a:buFont typeface="+mj-lt"/>
              <a:buAutoNum type="arabicPeriod"/>
            </a:pPr>
            <a:r>
              <a:rPr lang="en-US" sz="1200" baseline="0" dirty="0" smtClean="0">
                <a:latin typeface="+mn-lt"/>
              </a:rPr>
              <a:t>Under </a:t>
            </a:r>
            <a:r>
              <a:rPr lang="en-US" sz="1200" b="1" baseline="0" dirty="0" smtClean="0">
                <a:latin typeface="+mn-lt"/>
              </a:rPr>
              <a:t>Modify: Fade</a:t>
            </a:r>
            <a:r>
              <a:rPr lang="en-US" sz="1200" baseline="0" dirty="0" smtClean="0">
                <a:latin typeface="+mn-lt"/>
              </a:rPr>
              <a:t>, in the </a:t>
            </a:r>
            <a:r>
              <a:rPr lang="en-US" sz="1200" b="1" baseline="0" dirty="0" smtClean="0">
                <a:latin typeface="+mn-lt"/>
              </a:rPr>
              <a:t>Start</a:t>
            </a:r>
            <a:r>
              <a:rPr lang="en-US" sz="1200" baseline="0" dirty="0" smtClean="0">
                <a:latin typeface="+mn-lt"/>
              </a:rPr>
              <a:t> list, select </a:t>
            </a:r>
            <a:r>
              <a:rPr lang="en-US" sz="1200" b="1" baseline="0" dirty="0" smtClean="0">
                <a:latin typeface="+mn-lt"/>
              </a:rPr>
              <a:t>With Previous</a:t>
            </a:r>
            <a:r>
              <a:rPr lang="en-US" sz="1200" baseline="0" dirty="0" smtClean="0">
                <a:latin typeface="+mn-lt"/>
              </a:rPr>
              <a: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latin typeface="+mn-lt"/>
              </a:rPr>
              <a:t>Under </a:t>
            </a:r>
            <a:r>
              <a:rPr lang="en-US" sz="1200" b="1" baseline="0" dirty="0" smtClean="0">
                <a:latin typeface="+mn-lt"/>
              </a:rPr>
              <a:t>Modify: Fade</a:t>
            </a:r>
            <a:r>
              <a:rPr lang="en-US" sz="1200" baseline="0" dirty="0" smtClean="0">
                <a:latin typeface="+mn-lt"/>
              </a:rPr>
              <a:t>, in the </a:t>
            </a:r>
            <a:r>
              <a:rPr lang="en-US" sz="1200" b="1" baseline="0" dirty="0" smtClean="0">
                <a:latin typeface="+mn-lt"/>
              </a:rPr>
              <a:t>Speed</a:t>
            </a:r>
            <a:r>
              <a:rPr lang="en-US" sz="1200" baseline="0" dirty="0" smtClean="0">
                <a:latin typeface="+mn-lt"/>
              </a:rPr>
              <a:t> list, select </a:t>
            </a:r>
            <a:r>
              <a:rPr lang="en-US" sz="1200" b="1" baseline="0" dirty="0" smtClean="0">
                <a:latin typeface="+mn-lt"/>
              </a:rPr>
              <a:t>Very Fast</a:t>
            </a:r>
            <a:r>
              <a:rPr lang="en-US" sz="1200" baseline="0" dirty="0" smtClean="0">
                <a:latin typeface="+mn-lt"/>
              </a:rPr>
              <a:t>.</a:t>
            </a:r>
          </a:p>
          <a:p>
            <a:pPr marL="685800" lvl="1" indent="-228600">
              <a:buFont typeface="+mj-lt"/>
              <a:buAutoNum type="arabicPeriod"/>
            </a:pPr>
            <a:r>
              <a:rPr lang="en-US" sz="1200" b="0" baseline="0" dirty="0" smtClean="0">
                <a:latin typeface="+mn-lt"/>
              </a:rPr>
              <a:t>Right-click the picture fade effect in the pane, and then click </a:t>
            </a:r>
            <a:r>
              <a:rPr lang="en-US" sz="1200" b="1" baseline="0" dirty="0" smtClean="0">
                <a:latin typeface="+mn-lt"/>
              </a:rPr>
              <a:t>Timing</a:t>
            </a:r>
            <a:r>
              <a:rPr lang="en-US" sz="1200" b="0" baseline="0" dirty="0" smtClean="0">
                <a:latin typeface="+mn-lt"/>
              </a:rPr>
              <a:t>. In the </a:t>
            </a:r>
            <a:r>
              <a:rPr lang="en-US" sz="1200" b="1" baseline="0" dirty="0" smtClean="0">
                <a:latin typeface="+mn-lt"/>
              </a:rPr>
              <a:t>Fade</a:t>
            </a:r>
            <a:r>
              <a:rPr lang="en-US" sz="1200" b="0" baseline="0" dirty="0" smtClean="0">
                <a:latin typeface="+mn-lt"/>
              </a:rPr>
              <a:t> dialog box, on the </a:t>
            </a:r>
            <a:r>
              <a:rPr lang="en-US" sz="1200" b="1" baseline="0" dirty="0" smtClean="0">
                <a:latin typeface="+mn-lt"/>
              </a:rPr>
              <a:t>Timing</a:t>
            </a:r>
            <a:r>
              <a:rPr lang="en-US" sz="1200" b="0" baseline="0" dirty="0" smtClean="0">
                <a:latin typeface="+mn-lt"/>
              </a:rPr>
              <a:t> tab, in the </a:t>
            </a:r>
            <a:r>
              <a:rPr lang="en-US" sz="1200" b="1" baseline="0" dirty="0" smtClean="0">
                <a:latin typeface="+mn-lt"/>
              </a:rPr>
              <a:t>Delay</a:t>
            </a:r>
            <a:r>
              <a:rPr lang="en-US" sz="1200" b="0" baseline="0" dirty="0" smtClean="0">
                <a:latin typeface="+mn-lt"/>
              </a:rPr>
              <a:t> box, enter </a:t>
            </a:r>
            <a:r>
              <a:rPr lang="en-US" sz="1200" b="1" baseline="0" dirty="0" smtClean="0">
                <a:latin typeface="+mn-lt"/>
              </a:rPr>
              <a:t>1.5</a:t>
            </a:r>
            <a:r>
              <a:rPr lang="en-US" sz="1200" b="0" baseline="0" dirty="0" smtClean="0">
                <a:latin typeface="+mn-lt"/>
              </a:rPr>
              <a:t>.</a:t>
            </a:r>
          </a:p>
          <a:p>
            <a:pPr marL="228600" indent="-228600">
              <a:buFont typeface="+mj-lt"/>
              <a:buAutoNum type="arabicPeriod"/>
            </a:pPr>
            <a:r>
              <a:rPr lang="en-US" sz="1200" b="0" baseline="0" dirty="0" smtClean="0">
                <a:latin typeface="+mn-lt"/>
              </a:rPr>
              <a:t>On the slide, select the text box. In the </a:t>
            </a:r>
            <a:r>
              <a:rPr lang="en-US" sz="1200" b="1" baseline="0" dirty="0" smtClean="0">
                <a:latin typeface="+mn-lt"/>
              </a:rPr>
              <a:t>Custom Animation </a:t>
            </a:r>
            <a:r>
              <a:rPr lang="en-US" sz="1200" b="0" baseline="0" dirty="0" smtClean="0">
                <a:latin typeface="+mn-lt"/>
              </a:rPr>
              <a:t>task pane, do the following:</a:t>
            </a:r>
          </a:p>
          <a:p>
            <a:pPr marL="685800" lvl="1" indent="-228600">
              <a:buFont typeface="+mj-lt"/>
              <a:buAutoNum type="arabicPeriod"/>
            </a:pPr>
            <a:r>
              <a:rPr lang="en-US" sz="1200" baseline="0" dirty="0" smtClean="0">
                <a:latin typeface="+mn-lt"/>
              </a:rPr>
              <a:t>Click </a:t>
            </a:r>
            <a:r>
              <a:rPr lang="en-US" sz="1200" b="1" baseline="0" dirty="0" smtClean="0">
                <a:latin typeface="+mn-lt"/>
              </a:rPr>
              <a:t>Add Effect</a:t>
            </a:r>
            <a:r>
              <a:rPr lang="en-US" sz="1200" baseline="0" dirty="0" smtClean="0">
                <a:latin typeface="+mn-lt"/>
              </a:rPr>
              <a:t>, point to </a:t>
            </a:r>
            <a:r>
              <a:rPr lang="en-US" sz="1200" b="1" baseline="0" dirty="0" smtClean="0">
                <a:latin typeface="+mn-lt"/>
              </a:rPr>
              <a:t>Entrance</a:t>
            </a:r>
            <a:r>
              <a:rPr lang="en-US" sz="1200" baseline="0" dirty="0" smtClean="0">
                <a:latin typeface="+mn-lt"/>
              </a:rPr>
              <a:t>, and then click </a:t>
            </a:r>
            <a:r>
              <a:rPr lang="en-US" sz="1200" b="1" baseline="0" dirty="0" smtClean="0">
                <a:latin typeface="+mn-lt"/>
              </a:rPr>
              <a:t>More Effects</a:t>
            </a:r>
            <a:r>
              <a:rPr lang="en-US" sz="1200" baseline="0" dirty="0" smtClean="0">
                <a:latin typeface="+mn-lt"/>
              </a:rPr>
              <a:t>. In the </a:t>
            </a:r>
            <a:r>
              <a:rPr lang="en-US" sz="1200" b="1" baseline="0" dirty="0" smtClean="0">
                <a:latin typeface="+mn-lt"/>
              </a:rPr>
              <a:t>Add Entrance Effect </a:t>
            </a:r>
            <a:r>
              <a:rPr lang="en-US" sz="1200" baseline="0" dirty="0" smtClean="0">
                <a:latin typeface="+mn-lt"/>
              </a:rPr>
              <a:t>dialog box, under </a:t>
            </a:r>
            <a:r>
              <a:rPr lang="en-US" sz="1200" b="1" baseline="0" dirty="0" smtClean="0">
                <a:latin typeface="+mn-lt"/>
              </a:rPr>
              <a:t>Moderate</a:t>
            </a:r>
            <a:r>
              <a:rPr lang="en-US" sz="1200" baseline="0" dirty="0" smtClean="0">
                <a:latin typeface="+mn-lt"/>
              </a:rPr>
              <a:t>, click </a:t>
            </a:r>
            <a:r>
              <a:rPr lang="en-US" sz="1200" b="1" baseline="0" dirty="0" smtClean="0">
                <a:latin typeface="+mn-lt"/>
              </a:rPr>
              <a:t>Descend</a:t>
            </a:r>
            <a:r>
              <a:rPr lang="en-US" sz="1200" baseline="0" dirty="0" smtClean="0">
                <a:latin typeface="+mn-lt"/>
              </a:rPr>
              <a:t>, and then click </a:t>
            </a:r>
            <a:r>
              <a:rPr lang="en-US" sz="1200" b="1" baseline="0" dirty="0" smtClean="0">
                <a:latin typeface="+mn-lt"/>
              </a:rPr>
              <a:t>OK</a:t>
            </a:r>
            <a:r>
              <a:rPr lang="en-US" sz="1200" baseline="0" dirty="0" smtClean="0">
                <a:latin typeface="+mn-lt"/>
              </a:rPr>
              <a:t>. </a:t>
            </a:r>
          </a:p>
          <a:p>
            <a:pPr marL="685800" lvl="1" indent="-228600">
              <a:buFont typeface="+mj-lt"/>
              <a:buAutoNum type="arabicPeriod"/>
            </a:pPr>
            <a:r>
              <a:rPr lang="en-US" sz="1200" b="0" baseline="0" dirty="0" smtClean="0">
                <a:latin typeface="+mn-lt"/>
              </a:rPr>
              <a:t>Under </a:t>
            </a:r>
            <a:r>
              <a:rPr lang="en-US" sz="1200" b="1" baseline="0" dirty="0" smtClean="0">
                <a:latin typeface="+mn-lt"/>
              </a:rPr>
              <a:t>Modify: Descend</a:t>
            </a:r>
            <a:r>
              <a:rPr lang="en-US" sz="1200" b="0" baseline="0" dirty="0" smtClean="0">
                <a:latin typeface="+mn-lt"/>
              </a:rPr>
              <a:t>, in the </a:t>
            </a:r>
            <a:r>
              <a:rPr lang="en-US" sz="1200" b="1" baseline="0" dirty="0" smtClean="0">
                <a:latin typeface="+mn-lt"/>
              </a:rPr>
              <a:t>Start</a:t>
            </a:r>
            <a:r>
              <a:rPr lang="en-US" sz="1200" b="0" baseline="0" dirty="0" smtClean="0">
                <a:latin typeface="+mn-lt"/>
              </a:rPr>
              <a:t> list, select </a:t>
            </a:r>
            <a:r>
              <a:rPr lang="en-US" sz="1200" b="1" baseline="0" dirty="0" smtClean="0">
                <a:latin typeface="+mn-lt"/>
              </a:rPr>
              <a:t>With Previous</a:t>
            </a:r>
            <a:r>
              <a:rPr lang="en-US" sz="1200" b="0" baseline="0" dirty="0" smtClean="0">
                <a:latin typeface="+mn-lt"/>
              </a:rPr>
              <a:t>. </a:t>
            </a:r>
          </a:p>
          <a:p>
            <a:pPr marL="685800" lvl="1" indent="-228600">
              <a:buFont typeface="+mj-lt"/>
              <a:buAutoNum type="arabicPeriod"/>
            </a:pPr>
            <a:r>
              <a:rPr lang="en-US" sz="1200" b="0" baseline="0" dirty="0" smtClean="0">
                <a:latin typeface="+mn-lt"/>
              </a:rPr>
              <a:t>Under </a:t>
            </a:r>
            <a:r>
              <a:rPr lang="en-US" sz="1200" b="1" baseline="0" dirty="0" smtClean="0">
                <a:latin typeface="+mn-lt"/>
              </a:rPr>
              <a:t>Modify:</a:t>
            </a:r>
            <a:r>
              <a:rPr lang="en-US" sz="1200" b="0" baseline="0" dirty="0" smtClean="0">
                <a:latin typeface="+mn-lt"/>
              </a:rPr>
              <a:t> </a:t>
            </a:r>
            <a:r>
              <a:rPr lang="en-US" sz="1200" b="1" baseline="0" dirty="0" smtClean="0">
                <a:latin typeface="+mn-lt"/>
              </a:rPr>
              <a:t>Descend</a:t>
            </a:r>
            <a:r>
              <a:rPr lang="en-US" sz="1200" b="0" baseline="0" dirty="0" smtClean="0">
                <a:latin typeface="+mn-lt"/>
              </a:rPr>
              <a:t>, in the </a:t>
            </a:r>
            <a:r>
              <a:rPr lang="en-US" sz="1200" b="1" baseline="0" dirty="0" smtClean="0">
                <a:latin typeface="+mn-lt"/>
              </a:rPr>
              <a:t>Speed</a:t>
            </a:r>
            <a:r>
              <a:rPr lang="en-US" sz="1200" b="0" baseline="0" dirty="0" smtClean="0">
                <a:latin typeface="+mn-lt"/>
              </a:rPr>
              <a:t> list, select </a:t>
            </a:r>
            <a:r>
              <a:rPr lang="en-US" sz="1200" b="1" baseline="0" dirty="0" smtClean="0">
                <a:latin typeface="+mn-lt"/>
              </a:rPr>
              <a:t>Fast</a:t>
            </a:r>
            <a:r>
              <a:rPr lang="en-US" sz="1200" b="0" baseline="0" dirty="0" smtClean="0">
                <a:latin typeface="+mn-lt"/>
              </a:rPr>
              <a:t>. </a:t>
            </a:r>
          </a:p>
          <a:p>
            <a:endParaRPr lang="en-US" sz="1200" baseline="0" dirty="0" smtClean="0">
              <a:latin typeface="+mn-lt"/>
            </a:endParaRPr>
          </a:p>
        </p:txBody>
      </p:sp>
      <p:sp>
        <p:nvSpPr>
          <p:cNvPr id="6" name="Slide Image Placeholder 5"/>
          <p:cNvSpPr>
            <a:spLocks noGrp="1" noRot="1" noChangeAspect="1"/>
          </p:cNvSpPr>
          <p:nvPr>
            <p:ph type="sldImg"/>
          </p:nvPr>
        </p:nvSpPr>
        <p:spPr>
          <a:xfrm>
            <a:off x="533400" y="460375"/>
            <a:ext cx="3144838" cy="2359025"/>
          </a:xfr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latin typeface="+mn-lt"/>
                <a:ea typeface="+mn-ea"/>
                <a:cs typeface="+mn-cs"/>
              </a:rPr>
              <a:t>Asset Type</a:t>
            </a:r>
            <a:r>
              <a:rPr lang="en-US" sz="1200" b="1" i="0" kern="1200" smtClean="0">
                <a:solidFill>
                  <a:schemeClr val="tx1"/>
                </a:solidFill>
                <a:latin typeface="+mn-lt"/>
                <a:ea typeface="+mn-ea"/>
                <a:cs typeface="+mn-cs"/>
              </a:rPr>
              <a:t>: Assessment</a:t>
            </a:r>
          </a:p>
          <a:p>
            <a:endParaRPr lang="en-US" sz="1200" b="1" i="0" kern="1200" dirty="0" smtClean="0">
              <a:solidFill>
                <a:schemeClr val="tx1"/>
              </a:solidFill>
              <a:latin typeface="+mn-lt"/>
              <a:ea typeface="+mn-ea"/>
              <a:cs typeface="+mn-cs"/>
            </a:endParaRPr>
          </a:p>
          <a:p>
            <a:r>
              <a:rPr lang="en-US" sz="1200" b="1" i="0" kern="1200" dirty="0" smtClean="0">
                <a:solidFill>
                  <a:schemeClr val="tx1"/>
                </a:solidFill>
                <a:latin typeface="+mn-lt"/>
                <a:ea typeface="+mn-ea"/>
                <a:cs typeface="+mn-cs"/>
              </a:rPr>
              <a:t>Notes for Teacher</a:t>
            </a:r>
            <a:r>
              <a:rPr lang="en-US" sz="1200" b="0" i="0" kern="1200" dirty="0" smtClean="0">
                <a:solidFill>
                  <a:schemeClr val="tx1"/>
                </a:solidFill>
                <a:latin typeface="+mn-lt"/>
                <a:ea typeface="+mn-ea"/>
                <a:cs typeface="+mn-cs"/>
              </a:rPr>
              <a:t> - &lt; Information for further reference or explanation &gt;</a:t>
            </a:r>
          </a:p>
          <a:p>
            <a:endParaRPr lang="en-US" sz="1200" b="0" i="0" kern="1200" dirty="0" smtClean="0">
              <a:solidFill>
                <a:schemeClr val="tx1"/>
              </a:solidFill>
              <a:latin typeface="+mn-lt"/>
              <a:ea typeface="+mn-ea"/>
              <a:cs typeface="+mn-cs"/>
            </a:endParaRPr>
          </a:p>
          <a:p>
            <a:r>
              <a:rPr lang="en-US" sz="1200" b="1" i="0" kern="1200" dirty="0" smtClean="0">
                <a:solidFill>
                  <a:schemeClr val="tx1"/>
                </a:solidFill>
                <a:latin typeface="+mn-lt"/>
                <a:ea typeface="+mn-ea"/>
                <a:cs typeface="+mn-cs"/>
              </a:rPr>
              <a:t>Suggestions: </a:t>
            </a:r>
            <a:r>
              <a:rPr lang="en-US" sz="1200" b="0" i="0" kern="1200" dirty="0" smtClean="0">
                <a:solidFill>
                  <a:schemeClr val="tx1"/>
                </a:solidFill>
                <a:latin typeface="+mn-lt"/>
                <a:ea typeface="+mn-ea"/>
                <a:cs typeface="+mn-cs"/>
              </a:rPr>
              <a:t>&lt;Ideas/</a:t>
            </a:r>
            <a:r>
              <a:rPr lang="en-US" sz="1200" b="0" i="0" kern="1200" baseline="0" dirty="0" smtClean="0">
                <a:solidFill>
                  <a:schemeClr val="tx1"/>
                </a:solidFill>
                <a:latin typeface="+mn-lt"/>
                <a:ea typeface="+mn-ea"/>
                <a:cs typeface="+mn-cs"/>
              </a:rPr>
              <a:t> Images/ Animations / Others – To make better representation of the content </a:t>
            </a:r>
            <a:r>
              <a:rPr lang="en-US" sz="1200" b="0" i="0" kern="1200" dirty="0" smtClean="0">
                <a:solidFill>
                  <a:schemeClr val="tx1"/>
                </a:solidFill>
                <a:latin typeface="+mn-lt"/>
                <a:ea typeface="+mn-ea"/>
                <a:cs typeface="+mn-cs"/>
              </a:rPr>
              <a:t>&gt;</a:t>
            </a:r>
            <a:br>
              <a:rPr lang="en-US" sz="1200" b="0" i="0" kern="1200" dirty="0" smtClean="0">
                <a:solidFill>
                  <a:schemeClr val="tx1"/>
                </a:solidFill>
                <a:latin typeface="+mn-lt"/>
                <a:ea typeface="+mn-ea"/>
                <a:cs typeface="+mn-cs"/>
              </a:rPr>
            </a:br>
            <a:endParaRPr lang="en-US" sz="1200" b="0" i="0" kern="1200" dirty="0" smtClean="0">
              <a:solidFill>
                <a:schemeClr val="tx1"/>
              </a:solidFill>
              <a:latin typeface="+mn-lt"/>
              <a:ea typeface="+mn-ea"/>
              <a:cs typeface="+mn-cs"/>
            </a:endParaRPr>
          </a:p>
          <a:p>
            <a:r>
              <a:rPr lang="en-US" sz="1200" b="1" i="0" kern="1200" dirty="0" smtClean="0">
                <a:solidFill>
                  <a:schemeClr val="tx1"/>
                </a:solidFill>
                <a:latin typeface="+mn-lt"/>
                <a:ea typeface="+mn-ea"/>
                <a:cs typeface="+mn-cs"/>
              </a:rPr>
              <a:t>Details of Multimedia</a:t>
            </a:r>
            <a:r>
              <a:rPr lang="en-US" sz="1200" b="1" i="0" kern="1200" baseline="0" dirty="0" smtClean="0">
                <a:solidFill>
                  <a:schemeClr val="tx1"/>
                </a:solidFill>
                <a:latin typeface="+mn-lt"/>
                <a:ea typeface="+mn-ea"/>
                <a:cs typeface="+mn-cs"/>
              </a:rPr>
              <a:t> Objects (Image</a:t>
            </a:r>
            <a:r>
              <a:rPr lang="en-US" sz="1200" b="1" i="0" kern="1200" dirty="0" smtClean="0">
                <a:solidFill>
                  <a:schemeClr val="tx1"/>
                </a:solidFill>
                <a:latin typeface="+mn-lt"/>
                <a:ea typeface="+mn-ea"/>
                <a:cs typeface="+mn-cs"/>
              </a:rPr>
              <a:t>/audio/ Video/Animation) used in this slide - </a:t>
            </a:r>
          </a:p>
          <a:p>
            <a:r>
              <a:rPr lang="en-US" sz="1200" b="0" i="0" kern="1200" dirty="0" smtClean="0">
                <a:solidFill>
                  <a:schemeClr val="tx1"/>
                </a:solidFill>
                <a:latin typeface="+mn-lt"/>
                <a:ea typeface="+mn-ea"/>
                <a:cs typeface="+mn-cs"/>
              </a:rPr>
              <a:t>1. &lt;Short Description&gt; - &lt;SOURCE TYPE&gt;  &lt;SOURCE URL&gt;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e.g.  </a:t>
            </a:r>
            <a:r>
              <a:rPr lang="en-US" sz="1200" b="0" i="0" kern="1200" dirty="0" err="1" smtClean="0">
                <a:solidFill>
                  <a:schemeClr val="tx1"/>
                </a:solidFill>
                <a:latin typeface="+mn-lt"/>
                <a:ea typeface="+mn-ea"/>
                <a:cs typeface="+mn-cs"/>
              </a:rPr>
              <a:t>Gandhiji</a:t>
            </a:r>
            <a:r>
              <a:rPr lang="en-US" sz="1200" b="0"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rPr>
              <a:t>CR FREE  CREATIVE COMMONS SEARCH</a:t>
            </a:r>
            <a:r>
              <a:rPr lang="en-US" sz="1200" b="0" i="0" kern="1200" baseline="0" dirty="0" smtClean="0">
                <a:solidFill>
                  <a:schemeClr val="tx1"/>
                </a:solidFill>
                <a:latin typeface="+mn-lt"/>
                <a:ea typeface="+mn-ea"/>
                <a:cs typeface="+mn-cs"/>
              </a:rPr>
              <a:t> - http://en.wikipedia.org/wiki/File:Portrait_Gandhi.jpg</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latin typeface="+mn-lt"/>
              <a:ea typeface="+mn-ea"/>
              <a:cs typeface="+mn-cs"/>
            </a:endParaRPr>
          </a:p>
          <a:p>
            <a:r>
              <a:rPr lang="en-US" sz="1200" b="1" i="0" kern="1200" dirty="0" smtClean="0">
                <a:solidFill>
                  <a:schemeClr val="tx1"/>
                </a:solidFill>
                <a:latin typeface="+mn-lt"/>
                <a:ea typeface="+mn-ea"/>
                <a:cs typeface="+mn-cs"/>
              </a:rPr>
              <a:t>Source Types - </a:t>
            </a:r>
          </a:p>
          <a:p>
            <a:pPr>
              <a:buFont typeface="Arial" pitchFamily="34" charset="0"/>
              <a:buChar char="•"/>
            </a:pPr>
            <a:r>
              <a:rPr lang="en-US" sz="1200" b="0" i="0" kern="1200" dirty="0" smtClean="0">
                <a:solidFill>
                  <a:schemeClr val="tx1"/>
                </a:solidFill>
                <a:latin typeface="+mn-lt"/>
                <a:ea typeface="+mn-ea"/>
                <a:cs typeface="+mn-cs"/>
              </a:rPr>
              <a:t>SSSVV GALLERY</a:t>
            </a:r>
          </a:p>
          <a:p>
            <a:pPr>
              <a:buFont typeface="Arial" pitchFamily="34" charset="0"/>
              <a:buChar char="•"/>
            </a:pPr>
            <a:r>
              <a:rPr lang="en-US" sz="1200" b="0" i="0" kern="1200" dirty="0" smtClean="0">
                <a:solidFill>
                  <a:schemeClr val="tx1"/>
                </a:solidFill>
                <a:latin typeface="+mn-lt"/>
                <a:ea typeface="+mn-ea"/>
                <a:cs typeface="+mn-cs"/>
              </a:rPr>
              <a:t>ORIGINAL (SELF CLICKED)</a:t>
            </a:r>
          </a:p>
          <a:p>
            <a:pPr>
              <a:buFont typeface="Arial" pitchFamily="34" charset="0"/>
              <a:buChar char="•"/>
            </a:pPr>
            <a:r>
              <a:rPr lang="en-US" sz="1200" b="0" i="0" kern="1200" dirty="0" smtClean="0">
                <a:solidFill>
                  <a:schemeClr val="tx1"/>
                </a:solidFill>
                <a:latin typeface="+mn-lt"/>
                <a:ea typeface="+mn-ea"/>
                <a:cs typeface="+mn-cs"/>
              </a:rPr>
              <a:t>ORIGINAL (USING SHAPES/</a:t>
            </a:r>
            <a:r>
              <a:rPr lang="en-US" sz="1200" b="0" i="0" kern="1200" dirty="0" err="1" smtClean="0">
                <a:solidFill>
                  <a:schemeClr val="tx1"/>
                </a:solidFill>
                <a:latin typeface="+mn-lt"/>
                <a:ea typeface="+mn-ea"/>
                <a:cs typeface="+mn-cs"/>
              </a:rPr>
              <a:t>Ms</a:t>
            </a:r>
            <a:r>
              <a:rPr lang="en-US" sz="1200" b="0" i="0" kern="1200" dirty="0" smtClean="0">
                <a:solidFill>
                  <a:schemeClr val="tx1"/>
                </a:solidFill>
                <a:latin typeface="+mn-lt"/>
                <a:ea typeface="+mn-ea"/>
                <a:cs typeface="+mn-cs"/>
              </a:rPr>
              <a:t> PPT FEATURES)</a:t>
            </a:r>
          </a:p>
          <a:p>
            <a:pPr>
              <a:buFont typeface="Arial" pitchFamily="34" charset="0"/>
              <a:buChar char="•"/>
            </a:pPr>
            <a:r>
              <a:rPr lang="en-US" sz="1200" b="0" i="0" kern="1200" dirty="0" smtClean="0">
                <a:solidFill>
                  <a:schemeClr val="tx1"/>
                </a:solidFill>
                <a:latin typeface="+mn-lt"/>
                <a:ea typeface="+mn-ea"/>
                <a:cs typeface="+mn-cs"/>
              </a:rPr>
              <a:t>ORIGINAL (USING PHOTOSHOP/HAND DRAWN SKETCH)</a:t>
            </a:r>
          </a:p>
          <a:p>
            <a:pPr>
              <a:buFont typeface="Arial" pitchFamily="34" charset="0"/>
              <a:buChar char="•"/>
            </a:pPr>
            <a:r>
              <a:rPr lang="en-US" sz="1200" b="0" i="0" kern="1200" dirty="0" smtClean="0">
                <a:solidFill>
                  <a:schemeClr val="tx1"/>
                </a:solidFill>
                <a:latin typeface="+mn-lt"/>
                <a:ea typeface="+mn-ea"/>
                <a:cs typeface="+mn-cs"/>
              </a:rPr>
              <a:t>CR FREE  CREATIVE COMMONS SEARCH</a:t>
            </a:r>
          </a:p>
          <a:p>
            <a:pPr>
              <a:buFont typeface="Arial" pitchFamily="34" charset="0"/>
              <a:buChar char="•"/>
            </a:pPr>
            <a:r>
              <a:rPr lang="en-US" sz="1200" b="0" i="0" kern="1200" dirty="0" smtClean="0">
                <a:solidFill>
                  <a:schemeClr val="tx1"/>
                </a:solidFill>
                <a:latin typeface="+mn-lt"/>
                <a:ea typeface="+mn-ea"/>
                <a:cs typeface="+mn-cs"/>
              </a:rPr>
              <a:t>SSSVV AUTHORIZED LINKS </a:t>
            </a:r>
          </a:p>
          <a:p>
            <a:pPr>
              <a:buFont typeface="Arial" pitchFamily="34" charset="0"/>
              <a:buChar char="•"/>
            </a:pPr>
            <a:r>
              <a:rPr lang="en-US" sz="1200" b="0" i="0" kern="1200" dirty="0" smtClean="0">
                <a:solidFill>
                  <a:schemeClr val="tx1"/>
                </a:solidFill>
                <a:latin typeface="+mn-lt"/>
                <a:ea typeface="+mn-ea"/>
                <a:cs typeface="+mn-cs"/>
              </a:rPr>
              <a:t>Others</a:t>
            </a:r>
          </a:p>
        </p:txBody>
      </p:sp>
      <p:sp>
        <p:nvSpPr>
          <p:cNvPr id="4" name="Slide Number Placeholder 3"/>
          <p:cNvSpPr>
            <a:spLocks noGrp="1"/>
          </p:cNvSpPr>
          <p:nvPr>
            <p:ph type="sldNum" sz="quarter" idx="10"/>
          </p:nvPr>
        </p:nvSpPr>
        <p:spPr/>
        <p:txBody>
          <a:bodyPr/>
          <a:lstStyle/>
          <a:p>
            <a:fld id="{FD84A4E6-3285-479C-81E1-064EE7D4696D}" type="slidenum">
              <a:rPr lang="en-IN" smtClean="0"/>
              <a:pPr/>
              <a:t>13</a:t>
            </a:fld>
            <a:endParaRPr lang="en-IN"/>
          </a:p>
        </p:txBody>
      </p:sp>
    </p:spTree>
    <p:extLst>
      <p:ext uri="{BB962C8B-B14F-4D97-AF65-F5344CB8AC3E}">
        <p14:creationId xmlns:p14="http://schemas.microsoft.com/office/powerpoint/2010/main" xmlns="" val="4158056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sz="1400" b="1" dirty="0" smtClean="0"/>
              <a:t>Custom animation effects: countdown</a:t>
            </a:r>
          </a:p>
          <a:p>
            <a:r>
              <a:rPr lang="en-US" sz="1400" dirty="0" smtClean="0"/>
              <a:t>(Advanced)</a:t>
            </a:r>
            <a:endParaRPr lang="en-US" sz="1200" baseline="0" dirty="0" smtClean="0">
              <a:latin typeface="+mn-lt"/>
            </a:endParaRPr>
          </a:p>
          <a:p>
            <a:endParaRPr lang="en-US" sz="1200" dirty="0" smtClean="0"/>
          </a:p>
          <a:p>
            <a:endParaRPr lang="en-US" sz="1200" dirty="0" smtClean="0"/>
          </a:p>
          <a:p>
            <a:r>
              <a:rPr lang="en-US" sz="1200" b="1" i="0" dirty="0" smtClean="0"/>
              <a:t>Tip: </a:t>
            </a:r>
            <a:r>
              <a:rPr lang="en-US" sz="1200" i="0" dirty="0" smtClean="0"/>
              <a:t>For the effects on this slide, use a large picture that measures </a:t>
            </a:r>
            <a:r>
              <a:rPr lang="en-US" sz="1200" i="0" baseline="0" dirty="0" smtClean="0"/>
              <a:t>7.5” high and 10” wide (the dimensions of the slide). </a:t>
            </a:r>
            <a:endParaRPr lang="en-US" sz="1200" i="0" dirty="0" smtClean="0"/>
          </a:p>
          <a:p>
            <a:endParaRPr lang="en-US" sz="1200" dirty="0" smtClean="0"/>
          </a:p>
          <a:p>
            <a:endParaRPr lang="en-US" sz="1200" dirty="0" smtClean="0"/>
          </a:p>
          <a:p>
            <a:r>
              <a:rPr lang="en-US" sz="1200" dirty="0" smtClean="0"/>
              <a:t>To</a:t>
            </a:r>
            <a:r>
              <a:rPr lang="en-US" sz="1200" baseline="0" dirty="0" smtClean="0"/>
              <a:t> reproduce the animated picture effects on this slide, do the following:</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dirty="0" smtClean="0"/>
              <a:t>On the </a:t>
            </a:r>
            <a:r>
              <a:rPr lang="en-US" sz="1200" b="1" i="0" dirty="0" smtClean="0"/>
              <a:t>Home</a:t>
            </a:r>
            <a:r>
              <a:rPr lang="en-US" sz="1200" i="0" dirty="0" smtClean="0"/>
              <a:t> tab, in the</a:t>
            </a:r>
            <a:r>
              <a:rPr lang="en-US" sz="1200" i="0" baseline="0" dirty="0" smtClean="0"/>
              <a:t> </a:t>
            </a:r>
            <a:r>
              <a:rPr lang="en-US" sz="1200" b="1" i="0" baseline="0" dirty="0" smtClean="0"/>
              <a:t>Slides</a:t>
            </a:r>
            <a:r>
              <a:rPr lang="en-US" sz="1200" i="0" baseline="0" dirty="0" smtClean="0"/>
              <a:t> group, click </a:t>
            </a:r>
            <a:r>
              <a:rPr lang="en-US" sz="1200" b="1" i="0" baseline="0" dirty="0" smtClean="0"/>
              <a:t>Layout</a:t>
            </a:r>
            <a:r>
              <a:rPr lang="en-US" sz="1200" i="0" baseline="0" dirty="0" smtClean="0"/>
              <a:t>, and then click </a:t>
            </a:r>
            <a:r>
              <a:rPr lang="en-US" sz="1200" b="1" i="0" baseline="0" dirty="0" smtClean="0"/>
              <a:t>Blank</a:t>
            </a:r>
            <a:r>
              <a:rPr lang="en-US" sz="1200" i="0" baseline="0" dirty="0" smtClean="0"/>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On the </a:t>
            </a:r>
            <a:r>
              <a:rPr lang="en-US" sz="1200" b="1" i="0" baseline="0" dirty="0" smtClean="0"/>
              <a:t>Insert</a:t>
            </a:r>
            <a:r>
              <a:rPr lang="en-US" sz="1200" i="0" baseline="0" dirty="0" smtClean="0"/>
              <a:t> tab, in the </a:t>
            </a:r>
            <a:r>
              <a:rPr lang="en-US" sz="1200" b="1" i="0" baseline="0" dirty="0" smtClean="0"/>
              <a:t>Illustrations</a:t>
            </a:r>
            <a:r>
              <a:rPr lang="en-US" sz="1200" i="0" baseline="0" dirty="0" smtClean="0"/>
              <a:t> group, click </a:t>
            </a:r>
            <a:r>
              <a:rPr lang="en-US" sz="1200" b="1" i="0" baseline="0" dirty="0" smtClean="0"/>
              <a:t>Picture</a:t>
            </a:r>
            <a:r>
              <a:rPr lang="en-US" sz="1200" i="0" baseline="0" dirty="0" smtClean="0"/>
              <a:t>. In the </a:t>
            </a:r>
            <a:r>
              <a:rPr lang="en-US" sz="1200" b="1" i="0" baseline="0" dirty="0" smtClean="0"/>
              <a:t>Insert Picture </a:t>
            </a:r>
            <a:r>
              <a:rPr lang="en-US" sz="1200" i="0" baseline="0" dirty="0" smtClean="0"/>
              <a:t>dialog box, select the 7.5” x 10” picture, and then click </a:t>
            </a:r>
            <a:r>
              <a:rPr lang="en-US" sz="1200" b="1" i="0" baseline="0" dirty="0" smtClean="0"/>
              <a:t>Insert</a:t>
            </a:r>
            <a:r>
              <a:rPr lang="en-US" sz="1200" i="0" baseline="0" dirty="0" smtClean="0"/>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On the slide, select the picture. Under </a:t>
            </a:r>
            <a:r>
              <a:rPr lang="en-US" sz="1200" b="1" i="0" baseline="0" dirty="0" smtClean="0"/>
              <a:t>Picture Tools</a:t>
            </a:r>
            <a:r>
              <a:rPr lang="en-US" sz="1200" i="0" baseline="0" dirty="0" smtClean="0"/>
              <a:t>, on the </a:t>
            </a:r>
            <a:r>
              <a:rPr lang="en-US" sz="1200" b="1" i="0" baseline="0" dirty="0" smtClean="0"/>
              <a:t>Format</a:t>
            </a:r>
            <a:r>
              <a:rPr lang="en-US" sz="1200" i="0" baseline="0" dirty="0" smtClean="0"/>
              <a:t> tab, in the bottom right corner of the </a:t>
            </a:r>
            <a:r>
              <a:rPr lang="en-US" sz="1200" b="1" i="0" baseline="0" dirty="0" smtClean="0"/>
              <a:t>Size</a:t>
            </a:r>
            <a:r>
              <a:rPr lang="en-US" sz="1200" i="0" baseline="0" dirty="0" smtClean="0"/>
              <a:t> group, click the </a:t>
            </a:r>
            <a:r>
              <a:rPr lang="en-US" sz="1200" b="1" i="0" baseline="0" dirty="0" smtClean="0"/>
              <a:t>Size and Position</a:t>
            </a:r>
            <a:r>
              <a:rPr lang="en-US" sz="1200" i="0" baseline="0" dirty="0" smtClean="0"/>
              <a:t> dialog box launcher. In the </a:t>
            </a:r>
            <a:r>
              <a:rPr lang="en-US" sz="1200" b="1" i="0" baseline="0" dirty="0" smtClean="0"/>
              <a:t>Size and Position</a:t>
            </a:r>
            <a:r>
              <a:rPr lang="en-US" sz="1200" i="0" baseline="0" dirty="0" smtClean="0"/>
              <a:t> dialog box, on the </a:t>
            </a:r>
            <a:r>
              <a:rPr lang="en-US" sz="1200" b="1" i="0" baseline="0" dirty="0" smtClean="0"/>
              <a:t>Size</a:t>
            </a:r>
            <a:r>
              <a:rPr lang="en-US" sz="1200" i="0" baseline="0" dirty="0" smtClean="0"/>
              <a:t> tab, under </a:t>
            </a:r>
            <a:r>
              <a:rPr lang="en-US" sz="1200" b="1" i="0" baseline="0" dirty="0" smtClean="0"/>
              <a:t>Crop from</a:t>
            </a:r>
            <a:r>
              <a:rPr lang="en-US" sz="1200" i="0" baseline="0" dirty="0" smtClean="0"/>
              <a:t>, in the </a:t>
            </a:r>
            <a:r>
              <a:rPr lang="en-US" sz="1200" b="1" i="0" baseline="0" dirty="0" smtClean="0"/>
              <a:t>Right</a:t>
            </a:r>
            <a:r>
              <a:rPr lang="en-US" sz="1200" i="0" baseline="0" dirty="0" smtClean="0"/>
              <a:t> box, enter </a:t>
            </a:r>
            <a:r>
              <a:rPr lang="en-US" sz="1200" b="1" i="0" baseline="0" dirty="0" smtClean="0"/>
              <a:t>5.33”</a:t>
            </a:r>
            <a:r>
              <a:rPr lang="en-US" sz="1200" i="0" baseline="0" dirty="0" smtClean="0"/>
              <a:t>. (</a:t>
            </a:r>
            <a:r>
              <a:rPr lang="en-US" sz="1200" b="1" i="0" baseline="0" dirty="0" smtClean="0"/>
              <a:t>Note:</a:t>
            </a:r>
            <a:r>
              <a:rPr lang="en-US" sz="1200" i="0" baseline="0" dirty="0" smtClean="0"/>
              <a:t> Under </a:t>
            </a:r>
            <a:r>
              <a:rPr lang="en-US" sz="1200" b="1" i="0" baseline="0" dirty="0" smtClean="0"/>
              <a:t>Size and rotate</a:t>
            </a:r>
            <a:r>
              <a:rPr lang="en-US" sz="1200" i="0" baseline="0" dirty="0" smtClean="0"/>
              <a:t>, the </a:t>
            </a:r>
            <a:r>
              <a:rPr lang="en-US" sz="1200" b="1" i="0" baseline="0" dirty="0" smtClean="0"/>
              <a:t>Height</a:t>
            </a:r>
            <a:r>
              <a:rPr lang="en-US" sz="1200" i="0" baseline="0" dirty="0" smtClean="0"/>
              <a:t> should now be </a:t>
            </a:r>
            <a:r>
              <a:rPr lang="en-US" sz="1200" b="1" i="0" baseline="0" dirty="0" smtClean="0"/>
              <a:t>7.5”</a:t>
            </a:r>
            <a:r>
              <a:rPr lang="en-US" sz="1200" i="0" baseline="0" dirty="0" smtClean="0"/>
              <a:t> and the </a:t>
            </a:r>
            <a:r>
              <a:rPr lang="en-US" sz="1200" b="1" i="0" baseline="0" dirty="0" smtClean="0"/>
              <a:t>Width</a:t>
            </a:r>
            <a:r>
              <a:rPr lang="en-US" sz="1200" i="0" baseline="0" dirty="0" smtClean="0"/>
              <a:t> should now be </a:t>
            </a:r>
            <a:r>
              <a:rPr lang="en-US" sz="1200" b="1" i="0" baseline="0" dirty="0" smtClean="0"/>
              <a:t>5”</a:t>
            </a:r>
            <a:r>
              <a:rPr lang="en-US" sz="1200" i="0" baseline="0" dirty="0" smtClean="0"/>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On the </a:t>
            </a:r>
            <a:r>
              <a:rPr lang="en-US" sz="1200" b="1" i="0" baseline="0" dirty="0" smtClean="0"/>
              <a:t>Home</a:t>
            </a:r>
            <a:r>
              <a:rPr lang="en-US" sz="1200" i="0" baseline="0" dirty="0" smtClean="0"/>
              <a:t> tab, in the </a:t>
            </a:r>
            <a:r>
              <a:rPr lang="en-US" sz="1200" b="1" i="0" baseline="0" dirty="0" smtClean="0"/>
              <a:t>Drawing</a:t>
            </a:r>
            <a:r>
              <a:rPr lang="en-US" sz="1200" i="0" baseline="0" dirty="0" smtClean="0"/>
              <a:t> group, click </a:t>
            </a:r>
            <a:r>
              <a:rPr lang="en-US" sz="1200" b="1" i="0" baseline="0" dirty="0" smtClean="0"/>
              <a:t>Arrange</a:t>
            </a:r>
            <a:r>
              <a:rPr lang="en-US" sz="1200" i="0" baseline="0" dirty="0" smtClean="0"/>
              <a:t>, point to </a:t>
            </a:r>
            <a:r>
              <a:rPr lang="en-US" sz="1200" b="1" i="0" baseline="0" dirty="0" smtClean="0"/>
              <a:t>Align</a:t>
            </a:r>
            <a:r>
              <a:rPr lang="en-US" sz="1200" i="0" baseline="0" dirty="0" smtClean="0"/>
              <a:t>, and then do the following:</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Click </a:t>
            </a:r>
            <a:r>
              <a:rPr lang="en-US" sz="1200" b="1" i="0" baseline="0" dirty="0" smtClean="0"/>
              <a:t>Align to Slide</a:t>
            </a:r>
            <a:r>
              <a:rPr lang="en-US" sz="1200" i="0" baseline="0" dirty="0" smtClean="0"/>
              <a: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Click </a:t>
            </a:r>
            <a:r>
              <a:rPr lang="en-US" sz="1200" b="1" dirty="0" smtClean="0"/>
              <a:t>Align Left</a:t>
            </a:r>
            <a:r>
              <a:rPr lang="en-US" sz="1200" b="0" dirty="0" smtClean="0"/>
              <a:t>.</a:t>
            </a:r>
            <a:r>
              <a:rPr lang="en-US" sz="1200" b="1" dirty="0" smtClean="0"/>
              <a:t> </a:t>
            </a:r>
            <a:endParaRPr lang="en-US" sz="1200" i="0" baseline="0" dirty="0" smtClean="0"/>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Click </a:t>
            </a:r>
            <a:r>
              <a:rPr lang="en-US" sz="1200" b="1" dirty="0" smtClean="0"/>
              <a:t>Align Middle</a:t>
            </a:r>
            <a:r>
              <a:rPr lang="en-US" sz="1200" b="0" dirty="0" smtClean="0"/>
              <a:t>.</a:t>
            </a:r>
            <a:r>
              <a:rPr lang="en-US" sz="1200" i="0" baseline="0" dirty="0" smtClean="0"/>
              <a:t>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On the </a:t>
            </a:r>
            <a:r>
              <a:rPr lang="en-US" sz="1200" b="1" i="0" baseline="0" dirty="0" smtClean="0"/>
              <a:t>Insert</a:t>
            </a:r>
            <a:r>
              <a:rPr lang="en-US" sz="1200" i="0" baseline="0" dirty="0" smtClean="0"/>
              <a:t> tab, in the </a:t>
            </a:r>
            <a:r>
              <a:rPr lang="en-US" sz="1200" b="1" i="0" baseline="0" dirty="0" smtClean="0"/>
              <a:t>Illustrations</a:t>
            </a:r>
            <a:r>
              <a:rPr lang="en-US" sz="1200" i="0" baseline="0" dirty="0" smtClean="0"/>
              <a:t> group, click </a:t>
            </a:r>
            <a:r>
              <a:rPr lang="en-US" sz="1200" b="1" i="0" baseline="0" dirty="0" smtClean="0"/>
              <a:t>Picture</a:t>
            </a:r>
            <a:r>
              <a:rPr lang="en-US" sz="1200" i="0" baseline="0" dirty="0" smtClean="0"/>
              <a:t>. In the </a:t>
            </a:r>
            <a:r>
              <a:rPr lang="en-US" sz="1200" b="1" i="0" baseline="0" dirty="0" smtClean="0"/>
              <a:t>Insert Picture </a:t>
            </a:r>
            <a:r>
              <a:rPr lang="en-US" sz="1200" i="0" baseline="0" dirty="0" smtClean="0"/>
              <a:t>dialog box, select the same 7.5” x 10” picture, and then click </a:t>
            </a:r>
            <a:r>
              <a:rPr lang="en-US" sz="1200" b="1" i="0" baseline="0" dirty="0" smtClean="0"/>
              <a:t>Insert</a:t>
            </a:r>
            <a:r>
              <a:rPr lang="en-US" sz="1200" i="0" baseline="0" dirty="0" smtClean="0"/>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On the slide, select the second picture. Under </a:t>
            </a:r>
            <a:r>
              <a:rPr lang="en-US" sz="1200" b="1" i="0" baseline="0" dirty="0" smtClean="0"/>
              <a:t>Picture Tools</a:t>
            </a:r>
            <a:r>
              <a:rPr lang="en-US" sz="1200" i="0" baseline="0" dirty="0" smtClean="0"/>
              <a:t>, on the </a:t>
            </a:r>
            <a:r>
              <a:rPr lang="en-US" sz="1200" b="1" i="0" baseline="0" dirty="0" smtClean="0"/>
              <a:t>Format</a:t>
            </a:r>
            <a:r>
              <a:rPr lang="en-US" sz="1200" i="0" baseline="0" dirty="0" smtClean="0"/>
              <a:t> tab, in the bottom right corner of the </a:t>
            </a:r>
            <a:r>
              <a:rPr lang="en-US" sz="1200" b="1" i="0" baseline="0" dirty="0" smtClean="0"/>
              <a:t>Size</a:t>
            </a:r>
            <a:r>
              <a:rPr lang="en-US" sz="1200" i="0" baseline="0" dirty="0" smtClean="0"/>
              <a:t> group, click the </a:t>
            </a:r>
            <a:r>
              <a:rPr lang="en-US" sz="1200" b="1" i="0" baseline="0" dirty="0" smtClean="0"/>
              <a:t>Size and Position</a:t>
            </a:r>
            <a:r>
              <a:rPr lang="en-US" sz="1200" i="0" baseline="0" dirty="0" smtClean="0"/>
              <a:t> dialog box launcher. In the </a:t>
            </a:r>
            <a:r>
              <a:rPr lang="en-US" sz="1200" b="1" i="0" baseline="0" dirty="0" smtClean="0"/>
              <a:t>Size and Position</a:t>
            </a:r>
            <a:r>
              <a:rPr lang="en-US" sz="1200" i="0" baseline="0" dirty="0" smtClean="0"/>
              <a:t> dialog box, on the </a:t>
            </a:r>
            <a:r>
              <a:rPr lang="en-US" sz="1200" b="1" i="0" baseline="0" dirty="0" smtClean="0"/>
              <a:t>Size</a:t>
            </a:r>
            <a:r>
              <a:rPr lang="en-US" sz="1200" i="0" baseline="0" dirty="0" smtClean="0"/>
              <a:t> tab, under </a:t>
            </a:r>
            <a:r>
              <a:rPr lang="en-US" sz="1200" b="1" i="0" baseline="0" dirty="0" smtClean="0"/>
              <a:t>Crop from</a:t>
            </a:r>
            <a:r>
              <a:rPr lang="en-US" sz="1200" i="0" baseline="0" dirty="0" smtClean="0"/>
              <a:t>, in the </a:t>
            </a:r>
            <a:r>
              <a:rPr lang="en-US" sz="1200" b="1" i="0" baseline="0" dirty="0" smtClean="0"/>
              <a:t>Left</a:t>
            </a:r>
            <a:r>
              <a:rPr lang="en-US" sz="1200" i="0" baseline="0" dirty="0" smtClean="0"/>
              <a:t> box, enter </a:t>
            </a:r>
            <a:r>
              <a:rPr lang="en-US" sz="1200" b="1" i="0" baseline="0" dirty="0" smtClean="0"/>
              <a:t>5.33”</a:t>
            </a:r>
            <a:r>
              <a:rPr lang="en-US" sz="1200" i="0" baseline="0" dirty="0" smtClean="0"/>
              <a:t>. (</a:t>
            </a:r>
            <a:r>
              <a:rPr lang="en-US" sz="1200" b="1" i="0" baseline="0" dirty="0" smtClean="0"/>
              <a:t>Note:</a:t>
            </a:r>
            <a:r>
              <a:rPr lang="en-US" sz="1200" i="0" baseline="0" dirty="0" smtClean="0"/>
              <a:t> Under </a:t>
            </a:r>
            <a:r>
              <a:rPr lang="en-US" sz="1200" b="1" i="0" baseline="0" dirty="0" smtClean="0"/>
              <a:t>Size and rotate</a:t>
            </a:r>
            <a:r>
              <a:rPr lang="en-US" sz="1200" i="0" baseline="0" dirty="0" smtClean="0"/>
              <a:t>, the </a:t>
            </a:r>
            <a:r>
              <a:rPr lang="en-US" sz="1200" b="1" i="0" baseline="0" dirty="0" smtClean="0"/>
              <a:t>Height</a:t>
            </a:r>
            <a:r>
              <a:rPr lang="en-US" sz="1200" i="0" baseline="0" dirty="0" smtClean="0"/>
              <a:t> should be </a:t>
            </a:r>
            <a:r>
              <a:rPr lang="en-US" sz="1200" b="1" i="0" baseline="0" dirty="0" smtClean="0"/>
              <a:t>7.5”</a:t>
            </a:r>
            <a:r>
              <a:rPr lang="en-US" sz="1200" i="0" baseline="0" dirty="0" smtClean="0"/>
              <a:t> and the </a:t>
            </a:r>
            <a:r>
              <a:rPr lang="en-US" sz="1200" b="1" i="0" baseline="0" dirty="0" smtClean="0"/>
              <a:t>Width</a:t>
            </a:r>
            <a:r>
              <a:rPr lang="en-US" sz="1200" i="0" baseline="0" dirty="0" smtClean="0"/>
              <a:t> should now be </a:t>
            </a:r>
            <a:r>
              <a:rPr lang="en-US" sz="1200" b="1" i="0" baseline="0" dirty="0" smtClean="0"/>
              <a:t>5”</a:t>
            </a:r>
            <a:r>
              <a:rPr lang="en-US" sz="1200" i="0" baseline="0" dirty="0" smtClean="0"/>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On the </a:t>
            </a:r>
            <a:r>
              <a:rPr lang="en-US" sz="1200" b="1" i="0" baseline="0" dirty="0" smtClean="0"/>
              <a:t>Home</a:t>
            </a:r>
            <a:r>
              <a:rPr lang="en-US" sz="1200" i="0" baseline="0" dirty="0" smtClean="0"/>
              <a:t> tab, in the </a:t>
            </a:r>
            <a:r>
              <a:rPr lang="en-US" sz="1200" b="1" i="0" baseline="0" dirty="0" smtClean="0"/>
              <a:t>Drawing</a:t>
            </a:r>
            <a:r>
              <a:rPr lang="en-US" sz="1200" i="0" baseline="0" dirty="0" smtClean="0"/>
              <a:t> group, click </a:t>
            </a:r>
            <a:r>
              <a:rPr lang="en-US" sz="1200" b="1" i="0" baseline="0" dirty="0" smtClean="0"/>
              <a:t>Arrange</a:t>
            </a:r>
            <a:r>
              <a:rPr lang="en-US" sz="1200" i="0" baseline="0" dirty="0" smtClean="0"/>
              <a:t>, point to </a:t>
            </a:r>
            <a:r>
              <a:rPr lang="en-US" sz="1200" b="1" i="0" baseline="0" dirty="0" smtClean="0"/>
              <a:t>Align</a:t>
            </a:r>
            <a:r>
              <a:rPr lang="en-US" sz="1200" i="0" baseline="0" dirty="0" smtClean="0"/>
              <a:t>, and then do the following:</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Click </a:t>
            </a:r>
            <a:r>
              <a:rPr lang="en-US" sz="1200" b="1" i="0" baseline="0" dirty="0" smtClean="0"/>
              <a:t>Align to Slide</a:t>
            </a:r>
            <a:r>
              <a:rPr lang="en-US" sz="1200" i="0" baseline="0" dirty="0" smtClean="0"/>
              <a: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Click </a:t>
            </a:r>
            <a:r>
              <a:rPr lang="en-US" sz="1200" b="1" dirty="0" smtClean="0"/>
              <a:t>Align Right</a:t>
            </a:r>
            <a:r>
              <a:rPr lang="en-US" sz="1200" b="0" dirty="0" smtClean="0"/>
              <a:t>.</a:t>
            </a:r>
            <a:r>
              <a:rPr lang="en-US" sz="1200" b="1" dirty="0" smtClean="0"/>
              <a:t> </a:t>
            </a:r>
            <a:endParaRPr lang="en-US" sz="1200" i="0" baseline="0" dirty="0" smtClean="0"/>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Click </a:t>
            </a:r>
            <a:r>
              <a:rPr lang="en-US" sz="1200" b="1" dirty="0" smtClean="0"/>
              <a:t>Align Middle</a:t>
            </a:r>
            <a:r>
              <a:rPr lang="en-US" sz="1200" b="0" dirty="0" smtClean="0"/>
              <a:t>.</a:t>
            </a:r>
            <a:r>
              <a:rPr lang="en-US" sz="1200" i="0" baseline="0" dirty="0" smtClean="0"/>
              <a:t> </a:t>
            </a:r>
            <a:endParaRPr lang="en-US" sz="1200" dirty="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On the </a:t>
            </a:r>
            <a:r>
              <a:rPr lang="en-US" sz="1200" b="1" dirty="0" smtClean="0"/>
              <a:t>Home</a:t>
            </a:r>
            <a:r>
              <a:rPr lang="en-US" sz="1200" dirty="0" smtClean="0"/>
              <a:t> tab, in the </a:t>
            </a:r>
            <a:r>
              <a:rPr lang="en-US" sz="1200" b="1" dirty="0" smtClean="0"/>
              <a:t>Drawing</a:t>
            </a:r>
            <a:r>
              <a:rPr lang="en-US" sz="1200" dirty="0" smtClean="0"/>
              <a:t> group, click </a:t>
            </a:r>
            <a:r>
              <a:rPr lang="en-US" sz="1200" b="1" dirty="0" smtClean="0"/>
              <a:t>Shapes</a:t>
            </a:r>
            <a:r>
              <a:rPr lang="en-US" sz="1200" dirty="0" smtClean="0"/>
              <a:t>, and then under </a:t>
            </a:r>
            <a:r>
              <a:rPr lang="en-US" sz="1200" b="1" dirty="0" smtClean="0"/>
              <a:t>Rectangle</a:t>
            </a:r>
            <a:r>
              <a:rPr lang="en-US" sz="1200" dirty="0" smtClean="0"/>
              <a:t> click </a:t>
            </a:r>
            <a:r>
              <a:rPr lang="en-US" sz="1200" b="1" dirty="0" smtClean="0"/>
              <a:t>Rectangle</a:t>
            </a:r>
            <a:r>
              <a:rPr lang="en-US" sz="1200" baseline="0" dirty="0" smtClean="0"/>
              <a:t> (first option from the left). On the slide, drag to draw a rectangle.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Select the rectangle. On the </a:t>
            </a:r>
            <a:r>
              <a:rPr lang="en-US" sz="1200" b="1" baseline="0" dirty="0" smtClean="0"/>
              <a:t>Home</a:t>
            </a:r>
            <a:r>
              <a:rPr lang="en-US" sz="1200" baseline="0" dirty="0" smtClean="0"/>
              <a:t> tab, in the </a:t>
            </a:r>
            <a:r>
              <a:rPr lang="en-US" sz="1200" b="1" baseline="0" dirty="0" smtClean="0"/>
              <a:t>Drawing</a:t>
            </a:r>
            <a:r>
              <a:rPr lang="en-US" sz="1200" baseline="0" dirty="0" smtClean="0"/>
              <a:t> group, click </a:t>
            </a:r>
            <a:r>
              <a:rPr lang="en-US" sz="1200" b="1" baseline="0" dirty="0" smtClean="0"/>
              <a:t>Arrange</a:t>
            </a:r>
            <a:r>
              <a:rPr lang="en-US" sz="1200" baseline="0" dirty="0" smtClean="0"/>
              <a:t>, point to </a:t>
            </a:r>
            <a:r>
              <a:rPr lang="en-US" sz="1200" b="1" baseline="0" dirty="0" smtClean="0"/>
              <a:t>Align</a:t>
            </a:r>
            <a:r>
              <a:rPr lang="en-US" sz="1200" baseline="0" dirty="0" smtClean="0"/>
              <a:t>, and then do the following:</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Click </a:t>
            </a:r>
            <a:r>
              <a:rPr lang="en-US" sz="1200" b="1" baseline="0" dirty="0" smtClean="0"/>
              <a:t>Align to Slide</a:t>
            </a:r>
            <a:r>
              <a:rPr lang="en-US" sz="1200" baseline="0" dirty="0" smtClean="0"/>
              <a: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Click </a:t>
            </a:r>
            <a:r>
              <a:rPr lang="en-US" sz="1200" b="1" baseline="0" dirty="0" smtClean="0"/>
              <a:t>Align Right</a:t>
            </a:r>
            <a:r>
              <a:rPr lang="en-US" sz="1200" baseline="0" dirty="0" smtClean="0"/>
              <a: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Click </a:t>
            </a:r>
            <a:r>
              <a:rPr lang="en-US" sz="1200" b="1" baseline="0" dirty="0" smtClean="0"/>
              <a:t>Align Middle</a:t>
            </a:r>
            <a:r>
              <a:rPr lang="en-US" sz="1200" baseline="0" dirty="0" smtClean="0"/>
              <a:t>.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With the rectangle still selected, on the </a:t>
            </a:r>
            <a:r>
              <a:rPr lang="en-US" sz="1200" b="1" baseline="0" dirty="0" smtClean="0"/>
              <a:t>Home</a:t>
            </a:r>
            <a:r>
              <a:rPr lang="en-US" sz="1200" baseline="0" dirty="0" smtClean="0"/>
              <a:t> tab, in the bottom right corner of the </a:t>
            </a:r>
            <a:r>
              <a:rPr lang="en-US" sz="1200" b="1" baseline="0" dirty="0" smtClean="0"/>
              <a:t>Drawing</a:t>
            </a:r>
            <a:r>
              <a:rPr lang="en-US" sz="1200" baseline="0" dirty="0" smtClean="0"/>
              <a:t> group, click the </a:t>
            </a:r>
            <a:r>
              <a:rPr lang="en-US" sz="1200" b="1" baseline="0" dirty="0" smtClean="0"/>
              <a:t>Format Shape</a:t>
            </a:r>
            <a:r>
              <a:rPr lang="en-US" sz="1200" baseline="0" dirty="0" smtClean="0"/>
              <a:t> dialog box launcher. In the </a:t>
            </a:r>
            <a:r>
              <a:rPr lang="en-US" sz="1200" b="1" baseline="0" dirty="0" smtClean="0"/>
              <a:t>Format Shape</a:t>
            </a:r>
            <a:r>
              <a:rPr lang="en-US" sz="1200" baseline="0" dirty="0" smtClean="0"/>
              <a:t> dialog box, click </a:t>
            </a:r>
            <a:r>
              <a:rPr lang="en-US" sz="1200" b="1" baseline="0" dirty="0" smtClean="0"/>
              <a:t>Fill</a:t>
            </a:r>
            <a:r>
              <a:rPr lang="en-US" sz="1200" baseline="0" dirty="0" smtClean="0"/>
              <a:t> in the left pane. In the </a:t>
            </a:r>
            <a:r>
              <a:rPr lang="en-US" sz="1200" b="1" baseline="0" dirty="0" smtClean="0"/>
              <a:t>Fill</a:t>
            </a:r>
            <a:r>
              <a:rPr lang="en-US" sz="1200" baseline="0" dirty="0" smtClean="0"/>
              <a:t> pane, select </a:t>
            </a:r>
            <a:r>
              <a:rPr lang="en-US" sz="1200" b="1" baseline="0" dirty="0" smtClean="0"/>
              <a:t>Solid fill</a:t>
            </a:r>
            <a:r>
              <a:rPr lang="en-US" sz="1200" baseline="0" dirty="0" smtClean="0"/>
              <a:t>, and then do the following:</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Click the button next to </a:t>
            </a:r>
            <a:r>
              <a:rPr lang="en-US" sz="1200" b="1" baseline="0" dirty="0" smtClean="0"/>
              <a:t>Color</a:t>
            </a:r>
            <a:r>
              <a:rPr lang="en-US" sz="1200" baseline="0" dirty="0" smtClean="0"/>
              <a:t>, and then under </a:t>
            </a:r>
            <a:r>
              <a:rPr lang="en-US" sz="1200" b="1" baseline="0" dirty="0" smtClean="0"/>
              <a:t>Theme Colors </a:t>
            </a:r>
            <a:r>
              <a:rPr lang="en-US" sz="1200" baseline="0" dirty="0" smtClean="0"/>
              <a:t>click </a:t>
            </a:r>
            <a:r>
              <a:rPr lang="en-US" sz="1200" b="1" baseline="0" dirty="0" smtClean="0"/>
              <a:t>White, Background 1 </a:t>
            </a:r>
            <a:r>
              <a:rPr lang="en-US" sz="1200" baseline="0" dirty="0" smtClean="0"/>
              <a:t>(first row, first option from the left).</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In the </a:t>
            </a:r>
            <a:r>
              <a:rPr lang="en-US" sz="1200" b="1" baseline="0" dirty="0" smtClean="0"/>
              <a:t>Transparency</a:t>
            </a:r>
            <a:r>
              <a:rPr lang="en-US" sz="1200" baseline="0" dirty="0" smtClean="0"/>
              <a:t> box, enter </a:t>
            </a:r>
            <a:r>
              <a:rPr lang="en-US" sz="1200" b="1" baseline="0" dirty="0" smtClean="0"/>
              <a:t>10%</a:t>
            </a:r>
            <a:r>
              <a:rPr lang="en-US" sz="1200" baseline="0" dirty="0" smtClean="0"/>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On the </a:t>
            </a:r>
            <a:r>
              <a:rPr lang="en-US" sz="1200" b="1" dirty="0" smtClean="0"/>
              <a:t>Animations</a:t>
            </a:r>
            <a:r>
              <a:rPr lang="en-US" sz="1200" dirty="0" smtClean="0"/>
              <a:t> tab, in</a:t>
            </a:r>
            <a:r>
              <a:rPr lang="en-US" sz="1200" baseline="0" dirty="0" smtClean="0"/>
              <a:t> the </a:t>
            </a:r>
            <a:r>
              <a:rPr lang="en-US" sz="1200" b="1" baseline="0" dirty="0" smtClean="0"/>
              <a:t>Animations</a:t>
            </a:r>
            <a:r>
              <a:rPr lang="en-US" sz="1200" baseline="0" dirty="0" smtClean="0"/>
              <a:t> group, click </a:t>
            </a:r>
            <a:r>
              <a:rPr lang="en-US" sz="1200" b="1" baseline="0" dirty="0" smtClean="0"/>
              <a:t>Custom Animation</a:t>
            </a:r>
            <a:r>
              <a:rPr lang="en-US" sz="1200" baseline="0" dirty="0" smtClean="0"/>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On the slide, select the left picture. In the </a:t>
            </a:r>
            <a:r>
              <a:rPr lang="en-US" sz="1200" b="1" dirty="0" smtClean="0"/>
              <a:t>Custom Animation </a:t>
            </a:r>
            <a:r>
              <a:rPr lang="en-US" sz="1200" dirty="0" smtClean="0"/>
              <a:t>task pane, do the following:</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Click </a:t>
            </a:r>
            <a:r>
              <a:rPr lang="en-US" sz="1200" b="1" dirty="0" smtClean="0"/>
              <a:t>Add Effect</a:t>
            </a:r>
            <a:r>
              <a:rPr lang="en-US" sz="1200" dirty="0" smtClean="0"/>
              <a:t>, point to</a:t>
            </a:r>
            <a:r>
              <a:rPr lang="en-US" sz="1200" baseline="0" dirty="0" smtClean="0"/>
              <a:t> </a:t>
            </a:r>
            <a:r>
              <a:rPr lang="en-US" sz="1200" b="1" baseline="0" dirty="0" smtClean="0"/>
              <a:t>Entrance</a:t>
            </a:r>
            <a:r>
              <a:rPr lang="en-US" sz="1200" baseline="0" dirty="0" smtClean="0"/>
              <a:t>, and then click </a:t>
            </a:r>
            <a:r>
              <a:rPr lang="en-US" sz="1200" b="1" baseline="0" dirty="0" smtClean="0"/>
              <a:t>More Effects</a:t>
            </a:r>
            <a:r>
              <a:rPr lang="en-US" sz="1200" baseline="0" dirty="0" smtClean="0"/>
              <a:t>. In the </a:t>
            </a:r>
            <a:r>
              <a:rPr lang="en-US" sz="1200" b="1" baseline="0" dirty="0" smtClean="0"/>
              <a:t>Add Entrance Effect </a:t>
            </a:r>
            <a:r>
              <a:rPr lang="en-US" sz="1200" baseline="0" dirty="0" smtClean="0"/>
              <a:t>dialog box, under </a:t>
            </a:r>
            <a:r>
              <a:rPr lang="en-US" sz="1200" b="1" baseline="0" dirty="0" smtClean="0"/>
              <a:t>Basic</a:t>
            </a:r>
            <a:r>
              <a:rPr lang="en-US" sz="1200" baseline="0" dirty="0" smtClean="0"/>
              <a:t>, click </a:t>
            </a:r>
            <a:r>
              <a:rPr lang="en-US" sz="1200" b="1" baseline="0" dirty="0" smtClean="0"/>
              <a:t>Peek In</a:t>
            </a:r>
            <a:r>
              <a:rPr lang="en-US" sz="1200" baseline="0" dirty="0" smtClean="0"/>
              <a:t>.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Select the animation effect (peek-in effect for the left picture). Under </a:t>
            </a:r>
            <a:r>
              <a:rPr lang="en-US" sz="1200" b="1" baseline="0" dirty="0" smtClean="0"/>
              <a:t>Modify: Peek In</a:t>
            </a:r>
            <a:r>
              <a:rPr lang="en-US" sz="1200" baseline="0" dirty="0" smtClean="0"/>
              <a:t>, do the following:</a:t>
            </a:r>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In the </a:t>
            </a:r>
            <a:r>
              <a:rPr lang="en-US" sz="1200" b="1" baseline="0" dirty="0" smtClean="0"/>
              <a:t>Start</a:t>
            </a:r>
            <a:r>
              <a:rPr lang="en-US" sz="1200" baseline="0" dirty="0" smtClean="0"/>
              <a:t> list, select </a:t>
            </a:r>
            <a:r>
              <a:rPr lang="en-US" sz="1200" b="1" baseline="0" dirty="0" smtClean="0"/>
              <a:t>With Previous</a:t>
            </a:r>
            <a:r>
              <a:rPr lang="en-US" sz="1200" baseline="0" dirty="0" smtClean="0"/>
              <a:t>.</a:t>
            </a:r>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In the </a:t>
            </a:r>
            <a:r>
              <a:rPr lang="en-US" sz="1200" b="1" baseline="0" dirty="0" smtClean="0"/>
              <a:t>Direction</a:t>
            </a:r>
            <a:r>
              <a:rPr lang="en-US" sz="1200" baseline="0" dirty="0" smtClean="0"/>
              <a:t> list, select </a:t>
            </a:r>
            <a:r>
              <a:rPr lang="en-US" sz="1200" b="1" baseline="0" dirty="0" smtClean="0"/>
              <a:t>From Right</a:t>
            </a:r>
            <a:r>
              <a:rPr lang="en-US" sz="1200" baseline="0" dirty="0" smtClean="0"/>
              <a:t>.</a:t>
            </a:r>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In the </a:t>
            </a:r>
            <a:r>
              <a:rPr lang="en-US" sz="1200" b="1" baseline="0" dirty="0" smtClean="0"/>
              <a:t>Speed</a:t>
            </a:r>
            <a:r>
              <a:rPr lang="en-US" sz="1200" baseline="0" dirty="0" smtClean="0"/>
              <a:t> list, select </a:t>
            </a:r>
            <a:r>
              <a:rPr lang="en-US" sz="1200" b="1" baseline="0" dirty="0" smtClean="0"/>
              <a:t>Medium</a:t>
            </a:r>
            <a:r>
              <a:rPr lang="en-US" sz="1200" baseline="0" dirty="0" smtClean="0"/>
              <a:t>. </a:t>
            </a:r>
            <a:endParaRPr lang="en-US" sz="1200" dirty="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On the slide, select the second (right) picture. In the </a:t>
            </a:r>
            <a:r>
              <a:rPr lang="en-US" sz="1200" b="1" dirty="0" smtClean="0"/>
              <a:t>Custom Animation </a:t>
            </a:r>
            <a:r>
              <a:rPr lang="en-US" sz="1200" dirty="0" smtClean="0"/>
              <a:t>task pane, do the following:</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Click </a:t>
            </a:r>
            <a:r>
              <a:rPr lang="en-US" sz="1200" b="1" dirty="0" smtClean="0"/>
              <a:t>Add Effect</a:t>
            </a:r>
            <a:r>
              <a:rPr lang="en-US" sz="1200" dirty="0" smtClean="0"/>
              <a:t>, point to</a:t>
            </a:r>
            <a:r>
              <a:rPr lang="en-US" sz="1200" baseline="0" dirty="0" smtClean="0"/>
              <a:t> </a:t>
            </a:r>
            <a:r>
              <a:rPr lang="en-US" sz="1200" b="1" baseline="0" dirty="0" smtClean="0"/>
              <a:t>Entrance</a:t>
            </a:r>
            <a:r>
              <a:rPr lang="en-US" sz="1200" baseline="0" dirty="0" smtClean="0"/>
              <a:t>, and then click </a:t>
            </a:r>
            <a:r>
              <a:rPr lang="en-US" sz="1200" b="1" baseline="0" dirty="0" smtClean="0"/>
              <a:t>More Effects</a:t>
            </a:r>
            <a:r>
              <a:rPr lang="en-US" sz="1200" baseline="0" dirty="0" smtClean="0"/>
              <a:t>. In the </a:t>
            </a:r>
            <a:r>
              <a:rPr lang="en-US" sz="1200" b="1" baseline="0" dirty="0" smtClean="0"/>
              <a:t>Add Entrance Effect </a:t>
            </a:r>
            <a:r>
              <a:rPr lang="en-US" sz="1200" baseline="0" dirty="0" smtClean="0"/>
              <a:t>dialog box, under </a:t>
            </a:r>
            <a:r>
              <a:rPr lang="en-US" sz="1200" b="1" baseline="0" dirty="0" smtClean="0"/>
              <a:t>Basic</a:t>
            </a:r>
            <a:r>
              <a:rPr lang="en-US" sz="1200" baseline="0" dirty="0" smtClean="0"/>
              <a:t>, click </a:t>
            </a:r>
            <a:r>
              <a:rPr lang="en-US" sz="1200" b="1" baseline="0" dirty="0" smtClean="0"/>
              <a:t>Peek In</a:t>
            </a:r>
            <a:r>
              <a:rPr lang="en-US" sz="1200" baseline="0" dirty="0" smtClean="0"/>
              <a:t>.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Select the second animation effect (peek-in effect for the right picture). Under </a:t>
            </a:r>
            <a:r>
              <a:rPr lang="en-US" sz="1200" b="1" baseline="0" dirty="0" smtClean="0"/>
              <a:t>Modify: Peek In</a:t>
            </a:r>
            <a:r>
              <a:rPr lang="en-US" sz="1200" baseline="0" dirty="0" smtClean="0"/>
              <a:t>, do the following:</a:t>
            </a:r>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In the </a:t>
            </a:r>
            <a:r>
              <a:rPr lang="en-US" sz="1200" b="1" baseline="0" dirty="0" smtClean="0"/>
              <a:t>Start</a:t>
            </a:r>
            <a:r>
              <a:rPr lang="en-US" sz="1200" baseline="0" dirty="0" smtClean="0"/>
              <a:t> list, select </a:t>
            </a:r>
            <a:r>
              <a:rPr lang="en-US" sz="1200" b="1" baseline="0" dirty="0" smtClean="0"/>
              <a:t>With Previous</a:t>
            </a:r>
            <a:r>
              <a:rPr lang="en-US" sz="1200" baseline="0" dirty="0" smtClean="0"/>
              <a:t>.</a:t>
            </a:r>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In the </a:t>
            </a:r>
            <a:r>
              <a:rPr lang="en-US" sz="1200" b="1" baseline="0" dirty="0" smtClean="0"/>
              <a:t>Direction</a:t>
            </a:r>
            <a:r>
              <a:rPr lang="en-US" sz="1200" baseline="0" dirty="0" smtClean="0"/>
              <a:t> list, select </a:t>
            </a:r>
            <a:r>
              <a:rPr lang="en-US" sz="1200" b="1" baseline="0" dirty="0" smtClean="0"/>
              <a:t>From Left</a:t>
            </a:r>
            <a:r>
              <a:rPr lang="en-US" sz="1200" baseline="0" dirty="0" smtClean="0"/>
              <a:t>.</a:t>
            </a:r>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In the </a:t>
            </a:r>
            <a:r>
              <a:rPr lang="en-US" sz="1200" b="1" baseline="0" dirty="0" smtClean="0"/>
              <a:t>Speed</a:t>
            </a:r>
            <a:r>
              <a:rPr lang="en-US" sz="1200" baseline="0" dirty="0" smtClean="0"/>
              <a:t> list, select </a:t>
            </a:r>
            <a:r>
              <a:rPr lang="en-US" sz="1200" b="1" baseline="0" dirty="0" smtClean="0"/>
              <a:t>Medium</a:t>
            </a:r>
            <a:r>
              <a:rPr lang="en-US" sz="1200" baseline="0" dirty="0" smtClean="0"/>
              <a:t>. </a:t>
            </a:r>
            <a:endParaRPr lang="en-US" sz="1200" dirty="0" smtClean="0"/>
          </a:p>
          <a:p>
            <a:endParaRPr lang="en-US" sz="1200" dirty="0" smtClean="0"/>
          </a:p>
          <a:p>
            <a:endParaRPr lang="en-US" sz="1200" dirty="0" smtClean="0"/>
          </a:p>
          <a:p>
            <a:r>
              <a:rPr lang="en-US" sz="1200" dirty="0" smtClean="0"/>
              <a:t>To reproduce the first animated text effects on this slide, do the following:</a:t>
            </a:r>
          </a:p>
          <a:p>
            <a:pPr marL="228600" indent="-228600">
              <a:buFont typeface="+mj-lt"/>
              <a:buAutoNum type="arabicPeriod"/>
            </a:pPr>
            <a:r>
              <a:rPr lang="en-US" sz="1200" b="0" dirty="0" smtClean="0"/>
              <a:t>On</a:t>
            </a:r>
            <a:r>
              <a:rPr lang="en-US" sz="1200" b="0" baseline="0" dirty="0" smtClean="0"/>
              <a:t> the </a:t>
            </a:r>
            <a:r>
              <a:rPr lang="en-US" sz="1200" b="1" baseline="0" dirty="0" smtClean="0"/>
              <a:t>Insert</a:t>
            </a:r>
            <a:r>
              <a:rPr lang="en-US" sz="1200" b="0" baseline="0" dirty="0" smtClean="0"/>
              <a:t> tab, in the </a:t>
            </a:r>
            <a:r>
              <a:rPr lang="en-US" sz="1200" b="1" baseline="0" dirty="0" smtClean="0"/>
              <a:t>Text</a:t>
            </a:r>
            <a:r>
              <a:rPr lang="en-US" sz="1200" b="0" baseline="0" dirty="0" smtClean="0"/>
              <a:t> group, click </a:t>
            </a:r>
            <a:r>
              <a:rPr lang="en-US" sz="1200" b="1" baseline="0" dirty="0" smtClean="0"/>
              <a:t>Text Box</a:t>
            </a:r>
            <a:r>
              <a:rPr lang="en-US" sz="1200" b="0" baseline="0" dirty="0" smtClean="0"/>
              <a:t>. On the slide, drag to draw a text box. </a:t>
            </a:r>
          </a:p>
          <a:p>
            <a:pPr marL="228600" indent="-228600">
              <a:buFont typeface="+mj-lt"/>
              <a:buAutoNum type="arabicPeriod"/>
            </a:pPr>
            <a:r>
              <a:rPr lang="en-US" sz="1200" b="0" baseline="0" dirty="0" smtClean="0"/>
              <a:t>Enter </a:t>
            </a:r>
            <a:r>
              <a:rPr lang="en-US" sz="1200" b="1" baseline="0" dirty="0" smtClean="0"/>
              <a:t>Time for a short break </a:t>
            </a:r>
            <a:r>
              <a:rPr lang="en-US" sz="1200" b="0" baseline="0" dirty="0" smtClean="0"/>
              <a:t>in the text box. </a:t>
            </a:r>
          </a:p>
          <a:p>
            <a:pPr marL="228600" indent="-228600">
              <a:buFont typeface="+mj-lt"/>
              <a:buAutoNum type="arabicPeriod"/>
            </a:pPr>
            <a:r>
              <a:rPr lang="en-US" sz="1200" b="0" baseline="0" dirty="0" smtClean="0"/>
              <a:t>Select the text. On the </a:t>
            </a:r>
            <a:r>
              <a:rPr lang="en-US" sz="1200" b="1" baseline="0" dirty="0" smtClean="0"/>
              <a:t>Home</a:t>
            </a:r>
            <a:r>
              <a:rPr lang="en-US" sz="1200" b="0" baseline="0" dirty="0" smtClean="0"/>
              <a:t> tab, in the </a:t>
            </a:r>
            <a:r>
              <a:rPr lang="en-US" sz="1200" b="1" baseline="0" dirty="0" smtClean="0"/>
              <a:t>Font</a:t>
            </a:r>
            <a:r>
              <a:rPr lang="en-US" sz="1200" b="0" baseline="0" dirty="0" smtClean="0"/>
              <a:t> group, do the following:</a:t>
            </a:r>
          </a:p>
          <a:p>
            <a:pPr marL="685800" lvl="1" indent="-228600">
              <a:buFont typeface="Arial" pitchFamily="34" charset="0"/>
              <a:buChar char="•"/>
            </a:pPr>
            <a:r>
              <a:rPr lang="en-US" sz="1200" b="0" baseline="0" dirty="0" smtClean="0"/>
              <a:t>In the </a:t>
            </a:r>
            <a:r>
              <a:rPr lang="en-US" sz="1200" b="1" baseline="0" dirty="0" smtClean="0"/>
              <a:t>Font</a:t>
            </a:r>
            <a:r>
              <a:rPr lang="en-US" sz="1200" b="0" baseline="0" dirty="0" smtClean="0"/>
              <a:t> list, select </a:t>
            </a:r>
            <a:r>
              <a:rPr lang="en-US" sz="1200" b="1" dirty="0" smtClean="0"/>
              <a:t>TW </a:t>
            </a:r>
            <a:r>
              <a:rPr lang="en-US" sz="1200" b="1" dirty="0" err="1" smtClean="0"/>
              <a:t>Cen</a:t>
            </a:r>
            <a:r>
              <a:rPr lang="en-US" sz="1200" b="1" dirty="0" smtClean="0"/>
              <a:t> MT</a:t>
            </a:r>
            <a:r>
              <a:rPr lang="en-US" sz="1200" b="0" dirty="0" smtClean="0"/>
              <a:t>.</a:t>
            </a:r>
          </a:p>
          <a:p>
            <a:pPr marL="685800" lvl="1" indent="-228600">
              <a:buFont typeface="Arial" pitchFamily="34" charset="0"/>
              <a:buChar char="•"/>
            </a:pPr>
            <a:r>
              <a:rPr lang="en-US" sz="1200" b="0" baseline="0" dirty="0" smtClean="0"/>
              <a:t>In the </a:t>
            </a:r>
            <a:r>
              <a:rPr lang="en-US" sz="1200" b="1" baseline="0" dirty="0" smtClean="0"/>
              <a:t>Font Size </a:t>
            </a:r>
            <a:r>
              <a:rPr lang="en-US" sz="1200" b="0" baseline="0" dirty="0" smtClean="0"/>
              <a:t>list, select </a:t>
            </a:r>
            <a:r>
              <a:rPr lang="en-US" sz="1200" b="1" baseline="0" dirty="0" smtClean="0"/>
              <a:t>40</a:t>
            </a:r>
            <a:r>
              <a:rPr lang="en-US" sz="1200" b="0" baseline="0" dirty="0" smtClean="0"/>
              <a:t>. </a:t>
            </a:r>
          </a:p>
          <a:p>
            <a:pPr marL="685800" lvl="1" indent="-228600">
              <a:buFont typeface="Arial" pitchFamily="34" charset="0"/>
              <a:buChar char="•"/>
            </a:pPr>
            <a:r>
              <a:rPr lang="en-US" sz="1200" b="0" baseline="0" dirty="0" smtClean="0"/>
              <a:t>Click </a:t>
            </a:r>
            <a:r>
              <a:rPr lang="en-US" sz="1200" b="1" baseline="0" dirty="0" smtClean="0"/>
              <a:t>Bold</a:t>
            </a:r>
            <a:r>
              <a:rPr lang="en-US" sz="1200" b="0" baseline="0" dirty="0" smtClean="0"/>
              <a:t>. </a:t>
            </a:r>
          </a:p>
          <a:p>
            <a:pPr marL="685800" lvl="1" indent="-228600">
              <a:buFont typeface="Arial" pitchFamily="34" charset="0"/>
              <a:buChar char="•"/>
            </a:pPr>
            <a:r>
              <a:rPr lang="en-US" sz="1200" b="0" baseline="0" dirty="0" smtClean="0"/>
              <a:t>Click the arrow next to </a:t>
            </a:r>
            <a:r>
              <a:rPr lang="en-US" sz="1200" b="1" baseline="0" dirty="0" smtClean="0"/>
              <a:t>Font Color</a:t>
            </a:r>
            <a:r>
              <a:rPr lang="en-US" sz="1200" b="0" baseline="0" dirty="0" smtClean="0"/>
              <a:t>, and then under </a:t>
            </a:r>
            <a:r>
              <a:rPr lang="en-US" sz="1200" b="1" baseline="0" dirty="0" smtClean="0"/>
              <a:t>Theme Colors </a:t>
            </a:r>
            <a:r>
              <a:rPr lang="en-US" sz="1200" b="0" baseline="0" dirty="0" smtClean="0"/>
              <a:t>click </a:t>
            </a:r>
            <a:r>
              <a:rPr lang="en-US" sz="1200" b="1" baseline="0" dirty="0" smtClean="0"/>
              <a:t>White, Background 1 </a:t>
            </a:r>
            <a:r>
              <a:rPr lang="en-US" sz="1200" b="0" baseline="0" dirty="0" smtClean="0"/>
              <a:t>(first row, first option from the left). </a:t>
            </a:r>
          </a:p>
          <a:p>
            <a:pPr marL="228600" indent="-228600">
              <a:buFont typeface="+mj-lt"/>
              <a:buAutoNum type="arabicPeriod"/>
            </a:pPr>
            <a:r>
              <a:rPr lang="en-US" sz="1200" b="0" baseline="0" dirty="0" smtClean="0"/>
              <a:t>On the </a:t>
            </a:r>
            <a:r>
              <a:rPr lang="en-US" sz="1200" b="1" baseline="0" dirty="0" smtClean="0"/>
              <a:t>Home</a:t>
            </a:r>
            <a:r>
              <a:rPr lang="en-US" sz="1200" b="0" baseline="0" dirty="0" smtClean="0"/>
              <a:t> tab, in the </a:t>
            </a:r>
            <a:r>
              <a:rPr lang="en-US" sz="1200" b="1" baseline="0" dirty="0" smtClean="0"/>
              <a:t>Paragraph </a:t>
            </a:r>
            <a:r>
              <a:rPr lang="en-US" sz="1200" b="0" baseline="0" dirty="0" smtClean="0"/>
              <a:t>group, click </a:t>
            </a:r>
            <a:r>
              <a:rPr lang="en-US" sz="1200" b="1" baseline="0" dirty="0" smtClean="0"/>
              <a:t>Align Text Right </a:t>
            </a:r>
            <a:r>
              <a:rPr lang="en-US" sz="1200" b="0" baseline="0" dirty="0" smtClean="0"/>
              <a:t>to align the text right in the text box.</a:t>
            </a:r>
          </a:p>
          <a:p>
            <a:pPr marL="228600" indent="-228600">
              <a:buFont typeface="+mj-lt"/>
              <a:buAutoNum type="arabicPeriod"/>
            </a:pPr>
            <a:r>
              <a:rPr lang="en-US" sz="1200" b="0" baseline="0" dirty="0" smtClean="0"/>
              <a:t>On the text box, drag the adjustment handles to adjust the size of the text box so that the text wraps onto two lines, as in the example above.  </a:t>
            </a:r>
          </a:p>
          <a:p>
            <a:pPr marL="228600" indent="-228600">
              <a:buFont typeface="+mj-lt"/>
              <a:buAutoNum type="arabicPeriod"/>
            </a:pPr>
            <a:r>
              <a:rPr lang="en-US" sz="1200" b="0" baseline="0" dirty="0" smtClean="0"/>
              <a:t>Drag the text box onto the lower half of the slide, to the left of the middle.</a:t>
            </a:r>
          </a:p>
          <a:p>
            <a:pPr marL="228600" indent="-228600">
              <a:buFont typeface="+mj-lt"/>
              <a:buAutoNum type="arabicPeriod"/>
            </a:pPr>
            <a:r>
              <a:rPr lang="en-US" sz="1200" b="0" baseline="0" dirty="0" smtClean="0"/>
              <a:t>On the slide, select the text box. In the </a:t>
            </a:r>
            <a:r>
              <a:rPr lang="en-US" sz="1200" b="1" baseline="0" dirty="0" smtClean="0"/>
              <a:t>Custom Animation </a:t>
            </a:r>
            <a:r>
              <a:rPr lang="en-US" sz="1200" b="0" baseline="0" dirty="0" smtClean="0"/>
              <a:t>task pane, do the following:</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 </a:t>
            </a:r>
            <a:r>
              <a:rPr lang="en-US" sz="1200" dirty="0" smtClean="0"/>
              <a:t>Click </a:t>
            </a:r>
            <a:r>
              <a:rPr lang="en-US" sz="1200" b="1" dirty="0" smtClean="0"/>
              <a:t>Add Effect</a:t>
            </a:r>
            <a:r>
              <a:rPr lang="en-US" sz="1200" dirty="0" smtClean="0"/>
              <a:t>, point to</a:t>
            </a:r>
            <a:r>
              <a:rPr lang="en-US" sz="1200" baseline="0" dirty="0" smtClean="0"/>
              <a:t> </a:t>
            </a:r>
            <a:r>
              <a:rPr lang="en-US" sz="1200" b="1" baseline="0" dirty="0" smtClean="0"/>
              <a:t>Entrance</a:t>
            </a:r>
            <a:r>
              <a:rPr lang="en-US" sz="1200" baseline="0" dirty="0" smtClean="0"/>
              <a:t>, and then click </a:t>
            </a:r>
            <a:r>
              <a:rPr lang="en-US" sz="1200" b="1" baseline="0" dirty="0" smtClean="0"/>
              <a:t>More Effects</a:t>
            </a:r>
            <a:r>
              <a:rPr lang="en-US" sz="1200" baseline="0" dirty="0" smtClean="0"/>
              <a:t>. In the </a:t>
            </a:r>
            <a:r>
              <a:rPr lang="en-US" sz="1200" b="1" baseline="0" dirty="0" smtClean="0"/>
              <a:t>Add Entrance Effect </a:t>
            </a:r>
            <a:r>
              <a:rPr lang="en-US" sz="1200" baseline="0" dirty="0" smtClean="0"/>
              <a:t>dialog box, under </a:t>
            </a:r>
            <a:r>
              <a:rPr lang="en-US" sz="1200" b="1" baseline="0" dirty="0" smtClean="0"/>
              <a:t>Moderate</a:t>
            </a:r>
            <a:r>
              <a:rPr lang="en-US" sz="1200" baseline="0" dirty="0" smtClean="0"/>
              <a:t>, click </a:t>
            </a:r>
            <a:r>
              <a:rPr lang="en-US" sz="1200" b="1" baseline="0" dirty="0" smtClean="0"/>
              <a:t>Ascend</a:t>
            </a:r>
            <a:r>
              <a:rPr lang="en-US" sz="1200" baseline="0" dirty="0" smtClean="0"/>
              <a:t>.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Select the third animation effect (ascend effect for the first text box). Click the arrow to the right of the selected effect, and then click </a:t>
            </a:r>
            <a:r>
              <a:rPr lang="en-US" sz="1200" b="1" baseline="0" dirty="0" smtClean="0"/>
              <a:t>Timing</a:t>
            </a:r>
            <a:r>
              <a:rPr lang="en-US" sz="1200" baseline="0" dirty="0" smtClean="0"/>
              <a:t>. In the </a:t>
            </a:r>
            <a:r>
              <a:rPr lang="en-US" sz="1200" b="1" baseline="0" dirty="0" smtClean="0"/>
              <a:t>Ascend</a:t>
            </a:r>
            <a:r>
              <a:rPr lang="en-US" sz="1200" baseline="0" dirty="0" smtClean="0"/>
              <a:t> dialog box, do the following:</a:t>
            </a:r>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In the </a:t>
            </a:r>
            <a:r>
              <a:rPr lang="en-US" sz="1200" b="1" baseline="0" dirty="0" smtClean="0"/>
              <a:t>Start</a:t>
            </a:r>
            <a:r>
              <a:rPr lang="en-US" sz="1200" baseline="0" dirty="0" smtClean="0"/>
              <a:t> list, select </a:t>
            </a:r>
            <a:r>
              <a:rPr lang="en-US" sz="1200" b="1" baseline="0" dirty="0" smtClean="0"/>
              <a:t>With Previous</a:t>
            </a:r>
            <a:r>
              <a:rPr lang="en-US" sz="1200" baseline="0" dirty="0" smtClean="0"/>
              <a:t>.</a:t>
            </a:r>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In the </a:t>
            </a:r>
            <a:r>
              <a:rPr lang="en-US" sz="1200" b="1" baseline="0" dirty="0" smtClean="0"/>
              <a:t>Delay</a:t>
            </a:r>
            <a:r>
              <a:rPr lang="en-US" sz="1200" baseline="0" dirty="0" smtClean="0"/>
              <a:t> box, enter </a:t>
            </a:r>
            <a:r>
              <a:rPr lang="en-US" sz="1200" b="1" baseline="0" dirty="0" smtClean="0"/>
              <a:t>1</a:t>
            </a:r>
            <a:r>
              <a:rPr lang="en-US" sz="1200" baseline="0" dirty="0" smtClean="0"/>
              <a:t>.</a:t>
            </a:r>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In the </a:t>
            </a:r>
            <a:r>
              <a:rPr lang="en-US" sz="1200" b="1" baseline="0" dirty="0" smtClean="0"/>
              <a:t>Speed</a:t>
            </a:r>
            <a:r>
              <a:rPr lang="en-US" sz="1200" baseline="0" dirty="0" smtClean="0"/>
              <a:t> list, select </a:t>
            </a:r>
            <a:r>
              <a:rPr lang="en-US" sz="1200" b="1" baseline="0" dirty="0" smtClean="0"/>
              <a:t>1 seconds (Fast)</a:t>
            </a:r>
            <a:r>
              <a:rPr lang="en-US" sz="1200" baseline="0" dirty="0" smtClean="0"/>
              <a:t>.</a:t>
            </a:r>
          </a:p>
          <a:p>
            <a:pPr marL="685800" lvl="1" indent="-228600">
              <a:buFont typeface="+mj-lt"/>
              <a:buAutoNum type="arabicPeriod"/>
            </a:pPr>
            <a:endParaRPr lang="en-US" sz="1200" b="0" baseline="0" dirty="0" smtClean="0"/>
          </a:p>
          <a:p>
            <a:pPr marL="228600" indent="-228600">
              <a:buFont typeface="+mj-lt"/>
              <a:buAutoNum type="arabicPeriod"/>
            </a:pPr>
            <a:endParaRPr lang="en-US" sz="1200" b="0" dirty="0" smtClean="0"/>
          </a:p>
          <a:p>
            <a:pPr marL="228600" indent="-228600">
              <a:buFont typeface="+mj-lt"/>
              <a:buNone/>
            </a:pPr>
            <a:r>
              <a:rPr lang="en-US" sz="1200" b="0" dirty="0" smtClean="0"/>
              <a:t>To reproduce the other animated text effects on this slide, do the following:</a:t>
            </a:r>
          </a:p>
          <a:p>
            <a:pPr marL="228600" indent="-228600">
              <a:buFont typeface="+mj-lt"/>
              <a:buAutoNum type="arabicPeriod"/>
            </a:pPr>
            <a:r>
              <a:rPr lang="en-US" sz="1200" b="0" dirty="0" smtClean="0"/>
              <a:t>On</a:t>
            </a:r>
            <a:r>
              <a:rPr lang="en-US" sz="1200" b="0" baseline="0" dirty="0" smtClean="0"/>
              <a:t> the </a:t>
            </a:r>
            <a:r>
              <a:rPr lang="en-US" sz="1200" b="1" baseline="0" dirty="0" smtClean="0"/>
              <a:t>Insert</a:t>
            </a:r>
            <a:r>
              <a:rPr lang="en-US" sz="1200" b="0" baseline="0" dirty="0" smtClean="0"/>
              <a:t> tab, in the </a:t>
            </a:r>
            <a:r>
              <a:rPr lang="en-US" sz="1200" b="1" baseline="0" dirty="0" smtClean="0"/>
              <a:t>Text</a:t>
            </a:r>
            <a:r>
              <a:rPr lang="en-US" sz="1200" b="0" baseline="0" dirty="0" smtClean="0"/>
              <a:t> group, click </a:t>
            </a:r>
            <a:r>
              <a:rPr lang="en-US" sz="1200" b="1" baseline="0" dirty="0" smtClean="0"/>
              <a:t>Text Box</a:t>
            </a:r>
            <a:r>
              <a:rPr lang="en-US" sz="1200" b="0" baseline="0" dirty="0" smtClean="0"/>
              <a:t>. On the slide, drag to draw a text box. </a:t>
            </a:r>
          </a:p>
          <a:p>
            <a:pPr marL="228600" indent="-228600">
              <a:buFont typeface="+mj-lt"/>
              <a:buAutoNum type="arabicPeriod"/>
            </a:pPr>
            <a:r>
              <a:rPr lang="en-US" sz="1200" b="0" baseline="0" dirty="0" smtClean="0"/>
              <a:t>Enter </a:t>
            </a:r>
            <a:r>
              <a:rPr lang="en-US" sz="1200" b="1" baseline="0" dirty="0" smtClean="0"/>
              <a:t>: </a:t>
            </a:r>
            <a:r>
              <a:rPr lang="en-US" sz="1200" b="0" baseline="0" dirty="0" smtClean="0"/>
              <a:t>in the second text box. </a:t>
            </a:r>
          </a:p>
          <a:p>
            <a:pPr marL="228600" indent="-228600">
              <a:buFont typeface="+mj-lt"/>
              <a:buAutoNum type="arabicPeriod"/>
            </a:pPr>
            <a:r>
              <a:rPr lang="en-US" sz="1200" b="0" baseline="0" dirty="0" smtClean="0"/>
              <a:t>Select the text in the second text box. On the </a:t>
            </a:r>
            <a:r>
              <a:rPr lang="en-US" sz="1200" b="1" baseline="0" dirty="0" smtClean="0"/>
              <a:t>Home</a:t>
            </a:r>
            <a:r>
              <a:rPr lang="en-US" sz="1200" b="0" baseline="0" dirty="0" smtClean="0"/>
              <a:t> tab, in the </a:t>
            </a:r>
            <a:r>
              <a:rPr lang="en-US" sz="1200" b="1" baseline="0" dirty="0" smtClean="0"/>
              <a:t>Font</a:t>
            </a:r>
            <a:r>
              <a:rPr lang="en-US" sz="1200" b="0" baseline="0" dirty="0" smtClean="0"/>
              <a:t> group, do the following:</a:t>
            </a:r>
          </a:p>
          <a:p>
            <a:pPr marL="685800" lvl="1" indent="-228600">
              <a:buFont typeface="Arial" pitchFamily="34" charset="0"/>
              <a:buChar char="•"/>
            </a:pPr>
            <a:r>
              <a:rPr lang="en-US" sz="1200" b="0" baseline="0" dirty="0" smtClean="0"/>
              <a:t>In the </a:t>
            </a:r>
            <a:r>
              <a:rPr lang="en-US" sz="1200" b="1" baseline="0" dirty="0" smtClean="0"/>
              <a:t>Font</a:t>
            </a:r>
            <a:r>
              <a:rPr lang="en-US" sz="1200" b="0" baseline="0" dirty="0" smtClean="0"/>
              <a:t> list, select </a:t>
            </a:r>
            <a:r>
              <a:rPr lang="en-US" sz="1200" b="1" dirty="0" smtClean="0"/>
              <a:t>TW </a:t>
            </a:r>
            <a:r>
              <a:rPr lang="en-US" sz="1200" b="1" dirty="0" err="1" smtClean="0"/>
              <a:t>Cen</a:t>
            </a:r>
            <a:r>
              <a:rPr lang="en-US" sz="1200" b="1" dirty="0" smtClean="0"/>
              <a:t> MT</a:t>
            </a:r>
            <a:r>
              <a:rPr lang="en-US" sz="1200" b="0" dirty="0" smtClean="0"/>
              <a:t>.</a:t>
            </a:r>
          </a:p>
          <a:p>
            <a:pPr marL="685800" lvl="1" indent="-228600">
              <a:buFont typeface="Arial" pitchFamily="34" charset="0"/>
              <a:buChar char="•"/>
            </a:pPr>
            <a:r>
              <a:rPr lang="en-US" sz="1200" b="0" baseline="0" dirty="0" smtClean="0"/>
              <a:t>In the </a:t>
            </a:r>
            <a:r>
              <a:rPr lang="en-US" sz="1200" b="1" baseline="0" dirty="0" smtClean="0"/>
              <a:t>Font Size </a:t>
            </a:r>
            <a:r>
              <a:rPr lang="en-US" sz="1200" b="0" baseline="0" dirty="0" smtClean="0"/>
              <a:t>list, select </a:t>
            </a:r>
            <a:r>
              <a:rPr lang="en-US" sz="1200" b="1" baseline="0" dirty="0" smtClean="0"/>
              <a:t>90</a:t>
            </a:r>
            <a:r>
              <a:rPr lang="en-US" sz="1200" b="0" baseline="0" dirty="0" smtClean="0"/>
              <a:t>. </a:t>
            </a:r>
          </a:p>
          <a:p>
            <a:pPr marL="685800" lvl="1" indent="-228600">
              <a:buFont typeface="Arial" pitchFamily="34" charset="0"/>
              <a:buChar char="•"/>
            </a:pPr>
            <a:r>
              <a:rPr lang="en-US" sz="1200" b="0" baseline="0" dirty="0" smtClean="0"/>
              <a:t>Click </a:t>
            </a:r>
            <a:r>
              <a:rPr lang="en-US" sz="1200" b="1" baseline="0" dirty="0" smtClean="0"/>
              <a:t>Bold</a:t>
            </a:r>
            <a:r>
              <a:rPr lang="en-US" sz="1200" b="0" baseline="0" dirty="0" smtClean="0"/>
              <a:t>. </a:t>
            </a:r>
          </a:p>
          <a:p>
            <a:pPr marL="685800" lvl="1" indent="-228600">
              <a:buFont typeface="Arial" pitchFamily="34" charset="0"/>
              <a:buChar char="•"/>
            </a:pPr>
            <a:r>
              <a:rPr lang="en-US" sz="1200" b="0" baseline="0" dirty="0" smtClean="0"/>
              <a:t>Click the arrow next to </a:t>
            </a:r>
            <a:r>
              <a:rPr lang="en-US" sz="1200" b="1" baseline="0" dirty="0" smtClean="0"/>
              <a:t>Font Color</a:t>
            </a:r>
            <a:r>
              <a:rPr lang="en-US" sz="1200" b="0" baseline="0" dirty="0" smtClean="0"/>
              <a:t>, and then under </a:t>
            </a:r>
            <a:r>
              <a:rPr lang="en-US" sz="1200" b="1" baseline="0" dirty="0" smtClean="0"/>
              <a:t>Theme Colors </a:t>
            </a:r>
            <a:r>
              <a:rPr lang="en-US" sz="1200" b="0" baseline="0" dirty="0" smtClean="0"/>
              <a:t>click </a:t>
            </a:r>
            <a:r>
              <a:rPr lang="en-US" sz="1200" b="1" baseline="0" dirty="0" smtClean="0"/>
              <a:t>Black, Text 1 </a:t>
            </a:r>
            <a:r>
              <a:rPr lang="en-US" sz="1200" b="0" baseline="0" dirty="0" smtClean="0"/>
              <a:t>(first row, second option from the left). </a:t>
            </a:r>
          </a:p>
          <a:p>
            <a:pPr marL="228600" indent="-228600">
              <a:buFont typeface="+mj-lt"/>
              <a:buAutoNum type="arabicPeriod"/>
            </a:pPr>
            <a:r>
              <a:rPr lang="en-US" sz="1200" b="0" dirty="0" smtClean="0"/>
              <a:t>On the </a:t>
            </a:r>
            <a:r>
              <a:rPr lang="en-US" sz="1200" b="1" dirty="0" smtClean="0"/>
              <a:t>Home</a:t>
            </a:r>
            <a:r>
              <a:rPr lang="en-US" sz="1200" b="0" dirty="0" smtClean="0"/>
              <a:t> tab, in the </a:t>
            </a:r>
            <a:r>
              <a:rPr lang="en-US" sz="1200" b="1" dirty="0" smtClean="0"/>
              <a:t>Paragraph</a:t>
            </a:r>
            <a:r>
              <a:rPr lang="en-US" sz="1200" b="0" baseline="0" dirty="0" smtClean="0"/>
              <a:t> group, click </a:t>
            </a:r>
            <a:r>
              <a:rPr lang="en-US" sz="1200" b="1" baseline="0" dirty="0" smtClean="0"/>
              <a:t>Align Text Left</a:t>
            </a:r>
            <a:r>
              <a:rPr lang="en-US" sz="1200" b="0" baseline="0" dirty="0" smtClean="0"/>
              <a:t> to align the colon left in the second text box. </a:t>
            </a:r>
          </a:p>
          <a:p>
            <a:pPr marL="228600" indent="-228600">
              <a:buFont typeface="+mj-lt"/>
              <a:buAutoNum type="arabicPeriod"/>
            </a:pPr>
            <a:r>
              <a:rPr lang="en-US" sz="1200" b="0" baseline="0" dirty="0" smtClean="0"/>
              <a:t>Drag the second text box into the upper half of the slide, to the right of the middle.</a:t>
            </a:r>
          </a:p>
          <a:p>
            <a:pPr marL="228600" indent="-228600">
              <a:buFont typeface="+mj-lt"/>
              <a:buAutoNum type="arabicPeriod"/>
            </a:pPr>
            <a:r>
              <a:rPr lang="en-US" sz="1200" b="0" baseline="0" dirty="0" smtClean="0"/>
              <a:t>On the slide, select the second text box. In the </a:t>
            </a:r>
            <a:r>
              <a:rPr lang="en-US" sz="1200" b="1" baseline="0" dirty="0" smtClean="0"/>
              <a:t>Custom Animation </a:t>
            </a:r>
            <a:r>
              <a:rPr lang="en-US" sz="1200" b="0" baseline="0" dirty="0" smtClean="0"/>
              <a:t>task pane, do the following:</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Click </a:t>
            </a:r>
            <a:r>
              <a:rPr lang="en-US" sz="1200" b="1" dirty="0" smtClean="0"/>
              <a:t>Add Effect</a:t>
            </a:r>
            <a:r>
              <a:rPr lang="en-US" sz="1200" dirty="0" smtClean="0"/>
              <a:t>, point to</a:t>
            </a:r>
            <a:r>
              <a:rPr lang="en-US" sz="1200" baseline="0" dirty="0" smtClean="0"/>
              <a:t> </a:t>
            </a:r>
            <a:r>
              <a:rPr lang="en-US" sz="1200" b="1" baseline="0" dirty="0" smtClean="0"/>
              <a:t>Entrance</a:t>
            </a:r>
            <a:r>
              <a:rPr lang="en-US" sz="1200" baseline="0" dirty="0" smtClean="0"/>
              <a:t>, and then click </a:t>
            </a:r>
            <a:r>
              <a:rPr lang="en-US" sz="1200" b="1" baseline="0" dirty="0" smtClean="0"/>
              <a:t>More Effects</a:t>
            </a:r>
            <a:r>
              <a:rPr lang="en-US" sz="1200" baseline="0" dirty="0" smtClean="0"/>
              <a:t>. In the </a:t>
            </a:r>
            <a:r>
              <a:rPr lang="en-US" sz="1200" b="1" baseline="0" dirty="0" smtClean="0"/>
              <a:t>Add Entrance Effect </a:t>
            </a:r>
            <a:r>
              <a:rPr lang="en-US" sz="1200" baseline="0" dirty="0" smtClean="0"/>
              <a:t>dialog box, under </a:t>
            </a:r>
            <a:r>
              <a:rPr lang="en-US" sz="1200" b="1" baseline="0" dirty="0" smtClean="0"/>
              <a:t>Moderate</a:t>
            </a:r>
            <a:r>
              <a:rPr lang="en-US" sz="1200" baseline="0" dirty="0" smtClean="0"/>
              <a:t>, click </a:t>
            </a:r>
            <a:r>
              <a:rPr lang="en-US" sz="1200" b="1" baseline="0" dirty="0" smtClean="0"/>
              <a:t>Descend</a:t>
            </a:r>
            <a:r>
              <a:rPr lang="en-US" sz="1200" baseline="0" dirty="0" smtClean="0"/>
              <a:t>.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Select the fourth animation effect (descend effect for the second text box). Under </a:t>
            </a:r>
            <a:r>
              <a:rPr lang="en-US" sz="1200" b="1" baseline="0" dirty="0" smtClean="0"/>
              <a:t>Modify: Descend</a:t>
            </a:r>
            <a:r>
              <a:rPr lang="en-US" sz="1200" baseline="0" dirty="0" smtClean="0"/>
              <a:t>, do the following:</a:t>
            </a:r>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In the </a:t>
            </a:r>
            <a:r>
              <a:rPr lang="en-US" sz="1200" b="1" baseline="0" dirty="0" smtClean="0"/>
              <a:t>Start</a:t>
            </a:r>
            <a:r>
              <a:rPr lang="en-US" sz="1200" baseline="0" dirty="0" smtClean="0"/>
              <a:t> list, select </a:t>
            </a:r>
            <a:r>
              <a:rPr lang="en-US" sz="1200" b="1" baseline="0" dirty="0" smtClean="0"/>
              <a:t>With Previous</a:t>
            </a:r>
            <a:r>
              <a:rPr lang="en-US" sz="1200" baseline="0" dirty="0" smtClean="0"/>
              <a:t>.</a:t>
            </a:r>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In the </a:t>
            </a:r>
            <a:r>
              <a:rPr lang="en-US" sz="1200" b="1" baseline="0" dirty="0" smtClean="0"/>
              <a:t>Speed</a:t>
            </a:r>
            <a:r>
              <a:rPr lang="en-US" sz="1200" baseline="0" dirty="0" smtClean="0"/>
              <a:t> list, select </a:t>
            </a:r>
            <a:r>
              <a:rPr lang="en-US" sz="1200" b="1" baseline="0" dirty="0" smtClean="0"/>
              <a:t>Fast</a:t>
            </a:r>
            <a:r>
              <a:rPr lang="en-US" sz="1200" baseline="0" dirty="0" smtClean="0"/>
              <a:t>.</a:t>
            </a:r>
            <a:endParaRPr lang="en-US" sz="1200" b="0" baseline="0" dirty="0" smtClean="0"/>
          </a:p>
          <a:p>
            <a:pPr marL="228600" indent="-228600">
              <a:buFont typeface="+mj-lt"/>
              <a:buAutoNum type="arabicPeriod"/>
            </a:pPr>
            <a:r>
              <a:rPr lang="en-US" sz="1200" b="0" dirty="0" smtClean="0"/>
              <a:t>On the slide, select the second text box. On the </a:t>
            </a:r>
            <a:r>
              <a:rPr lang="en-US" sz="1200" b="1" dirty="0" smtClean="0"/>
              <a:t>Home</a:t>
            </a:r>
            <a:r>
              <a:rPr lang="en-US" sz="1200" b="0" dirty="0" smtClean="0"/>
              <a:t> tab, in the </a:t>
            </a:r>
            <a:r>
              <a:rPr lang="en-US" sz="1200" b="1" dirty="0" smtClean="0"/>
              <a:t>Clipboard</a:t>
            </a:r>
            <a:r>
              <a:rPr lang="en-US" sz="1200" b="0" dirty="0" smtClean="0"/>
              <a:t> group, click the arrow</a:t>
            </a:r>
            <a:r>
              <a:rPr lang="en-US" sz="1200" b="0" baseline="0" dirty="0" smtClean="0"/>
              <a:t> under </a:t>
            </a:r>
            <a:r>
              <a:rPr lang="en-US" sz="1200" b="1" baseline="0" dirty="0" smtClean="0"/>
              <a:t>Paste</a:t>
            </a:r>
            <a:r>
              <a:rPr lang="en-US" sz="1200" b="0" baseline="0" dirty="0" smtClean="0"/>
              <a:t>, and then click </a:t>
            </a:r>
            <a:r>
              <a:rPr lang="en-US" sz="1200" b="1" baseline="0" dirty="0" smtClean="0"/>
              <a:t>Duplicate</a:t>
            </a:r>
            <a:r>
              <a:rPr lang="en-US" sz="1200" b="0" baseline="0" dirty="0" smtClean="0"/>
              <a:t>. </a:t>
            </a:r>
          </a:p>
          <a:p>
            <a:pPr marL="228600" indent="-228600">
              <a:buFont typeface="+mj-lt"/>
              <a:buAutoNum type="arabicPeriod"/>
            </a:pPr>
            <a:r>
              <a:rPr lang="en-US" sz="1200" b="0" baseline="0" dirty="0" smtClean="0"/>
              <a:t>Click in the third text box, delete the colon, and then enter </a:t>
            </a:r>
            <a:r>
              <a:rPr lang="en-US" sz="1200" b="1" baseline="0" dirty="0" smtClean="0"/>
              <a:t>10</a:t>
            </a:r>
            <a:r>
              <a:rPr lang="en-US" sz="1200" b="0" baseline="0" dirty="0" smtClean="0"/>
              <a:t>.</a:t>
            </a:r>
          </a:p>
          <a:p>
            <a:pPr marL="228600" indent="-228600">
              <a:buFont typeface="+mj-lt"/>
              <a:buAutoNum type="arabicPeriod"/>
            </a:pPr>
            <a:r>
              <a:rPr lang="en-US" sz="1200" b="0" baseline="0" dirty="0" smtClean="0"/>
              <a:t>Drag the </a:t>
            </a:r>
            <a:r>
              <a:rPr lang="en-US" sz="1200" b="1" baseline="0" dirty="0" smtClean="0"/>
              <a:t>10</a:t>
            </a:r>
            <a:r>
              <a:rPr lang="en-US" sz="1200" b="0" baseline="0" dirty="0" smtClean="0"/>
              <a:t> text box on top of the second text box, until the number is positioned to the right of the colon.</a:t>
            </a:r>
          </a:p>
          <a:p>
            <a:pPr marL="228600" indent="-228600">
              <a:buFont typeface="+mj-lt"/>
              <a:buAutoNum type="arabicPeriod"/>
            </a:pPr>
            <a:r>
              <a:rPr lang="en-US" sz="1200" b="0" baseline="0" dirty="0" smtClean="0"/>
              <a:t>On the </a:t>
            </a:r>
            <a:r>
              <a:rPr lang="en-US" sz="1200" b="1" baseline="0" dirty="0" smtClean="0"/>
              <a:t>Home</a:t>
            </a:r>
            <a:r>
              <a:rPr lang="en-US" sz="1200" b="0" baseline="0" dirty="0" smtClean="0"/>
              <a:t> tab, in the </a:t>
            </a:r>
            <a:r>
              <a:rPr lang="en-US" sz="1200" b="1" baseline="0" dirty="0" smtClean="0"/>
              <a:t>Editing</a:t>
            </a:r>
            <a:r>
              <a:rPr lang="en-US" sz="1200" b="0" baseline="0" dirty="0" smtClean="0"/>
              <a:t> group, click </a:t>
            </a:r>
            <a:r>
              <a:rPr lang="en-US" sz="1200" b="1" baseline="0" dirty="0" smtClean="0"/>
              <a:t>Select</a:t>
            </a:r>
            <a:r>
              <a:rPr lang="en-US" sz="1200" b="0" baseline="0" dirty="0" smtClean="0"/>
              <a:t>, and then click </a:t>
            </a:r>
            <a:r>
              <a:rPr lang="en-US" sz="1200" b="1" baseline="0" dirty="0" smtClean="0"/>
              <a:t>Selection Pane</a:t>
            </a:r>
            <a:r>
              <a:rPr lang="en-US" sz="1200" b="0" baseline="0" dirty="0" smtClean="0"/>
              <a:t>. </a:t>
            </a:r>
          </a:p>
          <a:p>
            <a:pPr marL="228600" indent="-228600">
              <a:buFont typeface="+mj-lt"/>
              <a:buAutoNum type="arabicPeriod"/>
            </a:pPr>
            <a:r>
              <a:rPr lang="en-US" sz="1200" b="0" baseline="0" dirty="0" smtClean="0"/>
              <a:t>In the </a:t>
            </a:r>
            <a:r>
              <a:rPr lang="en-US" sz="1200" b="1" baseline="0" dirty="0" smtClean="0"/>
              <a:t>Selection and Visibility </a:t>
            </a:r>
            <a:r>
              <a:rPr lang="en-US" sz="1200" b="0" baseline="0" dirty="0" smtClean="0"/>
              <a:t>pane, select the </a:t>
            </a:r>
            <a:r>
              <a:rPr lang="en-US" sz="1200" b="1" baseline="0" dirty="0" smtClean="0"/>
              <a:t>10</a:t>
            </a:r>
            <a:r>
              <a:rPr lang="en-US" sz="1200" b="0" baseline="0" dirty="0" smtClean="0"/>
              <a:t> text box.  In the </a:t>
            </a:r>
            <a:r>
              <a:rPr lang="en-US" sz="1200" b="1" baseline="0" dirty="0" smtClean="0"/>
              <a:t>Custom Animation</a:t>
            </a:r>
            <a:r>
              <a:rPr lang="en-US" sz="1200" b="0" baseline="0" dirty="0" smtClean="0"/>
              <a:t> task pane, do the following:</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Click </a:t>
            </a:r>
            <a:r>
              <a:rPr lang="en-US" sz="1200" b="1" dirty="0" smtClean="0"/>
              <a:t>Add Effect</a:t>
            </a:r>
            <a:r>
              <a:rPr lang="en-US" sz="1200" dirty="0" smtClean="0"/>
              <a:t>, point to</a:t>
            </a:r>
            <a:r>
              <a:rPr lang="en-US" sz="1200" baseline="0" dirty="0" smtClean="0"/>
              <a:t> </a:t>
            </a:r>
            <a:r>
              <a:rPr lang="en-US" sz="1200" b="1" baseline="0" dirty="0" smtClean="0"/>
              <a:t>Exit</a:t>
            </a:r>
            <a:r>
              <a:rPr lang="en-US" sz="1200" baseline="0" dirty="0" smtClean="0"/>
              <a:t>, and then click </a:t>
            </a:r>
            <a:r>
              <a:rPr lang="en-US" sz="1200" b="1" baseline="0" dirty="0" smtClean="0"/>
              <a:t>More Effects</a:t>
            </a:r>
            <a:r>
              <a:rPr lang="en-US" sz="1200" baseline="0" dirty="0" smtClean="0"/>
              <a:t>. In the </a:t>
            </a:r>
            <a:r>
              <a:rPr lang="en-US" sz="1200" b="1" baseline="0" dirty="0" smtClean="0"/>
              <a:t>Add Exit Effect </a:t>
            </a:r>
            <a:r>
              <a:rPr lang="en-US" sz="1200" baseline="0" dirty="0" smtClean="0"/>
              <a:t>dialog box, under </a:t>
            </a:r>
            <a:r>
              <a:rPr lang="en-US" sz="1200" b="1" baseline="0" dirty="0" smtClean="0"/>
              <a:t>Basic</a:t>
            </a:r>
            <a:r>
              <a:rPr lang="en-US" sz="1200" baseline="0" dirty="0" smtClean="0"/>
              <a:t>, click </a:t>
            </a:r>
            <a:r>
              <a:rPr lang="en-US" sz="1200" b="1" baseline="0" dirty="0" smtClean="0"/>
              <a:t>Disappear</a:t>
            </a:r>
            <a:r>
              <a:rPr lang="en-US" sz="1200" baseline="0" dirty="0" smtClean="0"/>
              <a:t>.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Select the sixth animation effect (disappear effect for the second text box). Click the arrow to the right of the selected effect, and then click </a:t>
            </a:r>
            <a:r>
              <a:rPr lang="en-US" sz="1200" b="1" baseline="0" dirty="0" smtClean="0"/>
              <a:t>Timing</a:t>
            </a:r>
            <a:r>
              <a:rPr lang="en-US" sz="1200" baseline="0" dirty="0" smtClean="0"/>
              <a:t>. In the </a:t>
            </a:r>
            <a:r>
              <a:rPr lang="en-US" sz="1200" b="1" baseline="0" dirty="0" smtClean="0"/>
              <a:t>Disappear</a:t>
            </a:r>
            <a:r>
              <a:rPr lang="en-US" sz="1200" baseline="0" dirty="0" smtClean="0"/>
              <a:t> dialog box, on the </a:t>
            </a:r>
            <a:r>
              <a:rPr lang="en-US" sz="1200" b="1" baseline="0" dirty="0" smtClean="0"/>
              <a:t>Timing</a:t>
            </a:r>
            <a:r>
              <a:rPr lang="en-US" sz="1200" baseline="0" dirty="0" smtClean="0"/>
              <a:t> tab, do the following:</a:t>
            </a:r>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In the </a:t>
            </a:r>
            <a:r>
              <a:rPr lang="en-US" sz="1200" b="1" baseline="0" dirty="0" smtClean="0"/>
              <a:t>Start</a:t>
            </a:r>
            <a:r>
              <a:rPr lang="en-US" sz="1200" baseline="0" dirty="0" smtClean="0"/>
              <a:t> list, select </a:t>
            </a:r>
            <a:r>
              <a:rPr lang="en-US" sz="1200" b="1" baseline="0" dirty="0" smtClean="0"/>
              <a:t>After Previous</a:t>
            </a:r>
            <a:r>
              <a:rPr lang="en-US" sz="1200" baseline="0" dirty="0" smtClean="0"/>
              <a:t>.</a:t>
            </a:r>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In the </a:t>
            </a:r>
            <a:r>
              <a:rPr lang="en-US" sz="1200" b="1" baseline="0" dirty="0" smtClean="0"/>
              <a:t>Delay </a:t>
            </a:r>
            <a:r>
              <a:rPr lang="en-US" sz="1200" baseline="0" dirty="0" smtClean="0"/>
              <a:t>box, enter </a:t>
            </a:r>
            <a:r>
              <a:rPr lang="en-US" sz="1200" b="1" baseline="0" dirty="0" smtClean="0"/>
              <a:t>1</a:t>
            </a:r>
            <a:r>
              <a:rPr lang="en-US" sz="1200" baseline="0" dirty="0" smtClean="0"/>
              <a:t>.</a:t>
            </a:r>
            <a:endParaRPr lang="en-US" sz="1200" b="0" baseline="0" dirty="0" smtClean="0"/>
          </a:p>
          <a:p>
            <a:pPr marL="228600" indent="-228600">
              <a:buFont typeface="+mj-lt"/>
              <a:buAutoNum type="arabicPeriod"/>
            </a:pPr>
            <a:r>
              <a:rPr lang="en-US" sz="1200" b="0" baseline="0" dirty="0" smtClean="0"/>
              <a:t>In the </a:t>
            </a:r>
            <a:r>
              <a:rPr lang="en-US" sz="1200" b="1" baseline="0" dirty="0" smtClean="0"/>
              <a:t>Selection and Visibility </a:t>
            </a:r>
            <a:r>
              <a:rPr lang="en-US" sz="1200" b="0" baseline="0" dirty="0" smtClean="0"/>
              <a:t>pane, </a:t>
            </a:r>
            <a:r>
              <a:rPr lang="en-US" sz="1200" b="0" dirty="0" smtClean="0"/>
              <a:t>select the </a:t>
            </a:r>
            <a:r>
              <a:rPr lang="en-US" sz="1200" b="1" dirty="0" smtClean="0"/>
              <a:t>10</a:t>
            </a:r>
            <a:r>
              <a:rPr lang="en-US" sz="1200" b="0" dirty="0" smtClean="0"/>
              <a:t> text box. On the </a:t>
            </a:r>
            <a:r>
              <a:rPr lang="en-US" sz="1200" b="1" dirty="0" smtClean="0"/>
              <a:t>Home</a:t>
            </a:r>
            <a:r>
              <a:rPr lang="en-US" sz="1200" b="0" dirty="0" smtClean="0"/>
              <a:t> tab, in the </a:t>
            </a:r>
            <a:r>
              <a:rPr lang="en-US" sz="1200" b="1" dirty="0" smtClean="0"/>
              <a:t>Clipboard</a:t>
            </a:r>
            <a:r>
              <a:rPr lang="en-US" sz="1200" b="0" dirty="0" smtClean="0"/>
              <a:t> group, click the arrow</a:t>
            </a:r>
            <a:r>
              <a:rPr lang="en-US" sz="1200" b="0" baseline="0" dirty="0" smtClean="0"/>
              <a:t> under </a:t>
            </a:r>
            <a:r>
              <a:rPr lang="en-US" sz="1200" b="1" baseline="0" dirty="0" smtClean="0"/>
              <a:t>Paste</a:t>
            </a:r>
            <a:r>
              <a:rPr lang="en-US" sz="1200" b="0" baseline="0" dirty="0" smtClean="0"/>
              <a:t>, and then click </a:t>
            </a:r>
            <a:r>
              <a:rPr lang="en-US" sz="1200" b="1" baseline="0" dirty="0" smtClean="0"/>
              <a:t>Duplicate</a:t>
            </a:r>
            <a:r>
              <a:rPr lang="en-US" sz="1200" b="0" baseline="0" dirty="0" smtClean="0"/>
              <a:t>. </a:t>
            </a:r>
          </a:p>
          <a:p>
            <a:pPr marL="228600" indent="-228600">
              <a:buFont typeface="+mj-lt"/>
              <a:buAutoNum type="arabicPeriod"/>
            </a:pPr>
            <a:r>
              <a:rPr lang="en-US" sz="1200" b="0" baseline="0" dirty="0" smtClean="0"/>
              <a:t>Click in the fourth text box, delete </a:t>
            </a:r>
            <a:r>
              <a:rPr lang="en-US" sz="1200" b="1" baseline="0" dirty="0" smtClean="0"/>
              <a:t>10</a:t>
            </a:r>
            <a:r>
              <a:rPr lang="en-US" sz="1200" b="0" baseline="0" dirty="0" smtClean="0"/>
              <a:t>, and then enter </a:t>
            </a:r>
            <a:r>
              <a:rPr lang="en-US" sz="1200" b="1" baseline="0" dirty="0" smtClean="0"/>
              <a:t>09 </a:t>
            </a:r>
            <a:r>
              <a:rPr lang="en-US" sz="1200" b="0" baseline="0" dirty="0" smtClean="0"/>
              <a:t>(the content of the previous text box, minus one second).</a:t>
            </a:r>
          </a:p>
          <a:p>
            <a:pPr marL="228600" indent="-228600">
              <a:buFont typeface="+mj-lt"/>
              <a:buAutoNum type="arabicPeriod"/>
            </a:pPr>
            <a:r>
              <a:rPr lang="en-US" sz="1200" b="0" baseline="0" dirty="0" smtClean="0"/>
              <a:t>In the </a:t>
            </a:r>
            <a:r>
              <a:rPr lang="en-US" sz="1200" b="1" baseline="0" dirty="0" smtClean="0"/>
              <a:t>Selection and Visibility </a:t>
            </a:r>
            <a:r>
              <a:rPr lang="en-US" sz="1200" b="0" baseline="0" dirty="0" smtClean="0"/>
              <a:t>pane, select the </a:t>
            </a:r>
            <a:r>
              <a:rPr lang="en-US" sz="1200" b="1" baseline="0" dirty="0" smtClean="0"/>
              <a:t>09</a:t>
            </a:r>
            <a:r>
              <a:rPr lang="en-US" sz="1200" b="0" baseline="0" dirty="0" smtClean="0"/>
              <a:t> text box. On the slide, drag the selected text box on top of the other text boxes.</a:t>
            </a:r>
          </a:p>
          <a:p>
            <a:pPr marL="228600" indent="-228600">
              <a:buFont typeface="+mj-lt"/>
              <a:buAutoNum type="arabicPeriod"/>
            </a:pPr>
            <a:r>
              <a:rPr lang="en-US" sz="1200" b="0" baseline="0" dirty="0" smtClean="0"/>
              <a:t>In the </a:t>
            </a:r>
            <a:r>
              <a:rPr lang="en-US" sz="1200" b="1" baseline="0" dirty="0" smtClean="0"/>
              <a:t>Custom Animation </a:t>
            </a:r>
            <a:r>
              <a:rPr lang="en-US" sz="1200" b="0" baseline="0" dirty="0" smtClean="0"/>
              <a:t>task pane, do the following:</a:t>
            </a:r>
          </a:p>
          <a:p>
            <a:pPr marL="685800" lvl="1" indent="-228600">
              <a:buFont typeface="+mj-lt"/>
              <a:buAutoNum type="arabicPeriod"/>
            </a:pPr>
            <a:r>
              <a:rPr lang="en-US" sz="1200" b="0" baseline="0" dirty="0" smtClean="0"/>
              <a:t>Select the seventh animation effect (descend effect for the </a:t>
            </a:r>
            <a:r>
              <a:rPr lang="en-US" sz="1200" b="1" baseline="0" dirty="0" smtClean="0"/>
              <a:t>09</a:t>
            </a:r>
            <a:r>
              <a:rPr lang="en-US" sz="1200" b="0" baseline="0" dirty="0" smtClean="0"/>
              <a:t> text box). Click </a:t>
            </a:r>
            <a:r>
              <a:rPr lang="en-US" sz="1200" b="1" baseline="0" dirty="0" smtClean="0"/>
              <a:t>Change</a:t>
            </a:r>
            <a:r>
              <a:rPr lang="en-US" sz="1200" b="0" baseline="0" dirty="0" smtClean="0"/>
              <a:t>, point to </a:t>
            </a:r>
            <a:r>
              <a:rPr lang="en-US" sz="1200" b="1" baseline="0" dirty="0" smtClean="0"/>
              <a:t>Entrance</a:t>
            </a:r>
            <a:r>
              <a:rPr lang="en-US" sz="1200" b="0" baseline="0" dirty="0" smtClean="0"/>
              <a:t>, and then click </a:t>
            </a:r>
            <a:r>
              <a:rPr lang="en-US" sz="1200" b="1" baseline="0" dirty="0" smtClean="0"/>
              <a:t>More Effects</a:t>
            </a:r>
            <a:r>
              <a:rPr lang="en-US" sz="1200" b="0" baseline="0" dirty="0" smtClean="0"/>
              <a:t>. In the </a:t>
            </a:r>
            <a:r>
              <a:rPr lang="en-US" sz="1200" b="1" baseline="0" dirty="0" smtClean="0"/>
              <a:t>Change Entrance Effect</a:t>
            </a:r>
            <a:r>
              <a:rPr lang="en-US" sz="1200" b="0" baseline="0" dirty="0" smtClean="0"/>
              <a:t> dialog box, under </a:t>
            </a:r>
            <a:r>
              <a:rPr lang="en-US" sz="1200" b="1" baseline="0" dirty="0" smtClean="0"/>
              <a:t>Basic</a:t>
            </a:r>
            <a:r>
              <a:rPr lang="en-US" sz="1200" b="0" baseline="0" dirty="0" smtClean="0"/>
              <a:t>, click </a:t>
            </a:r>
            <a:r>
              <a:rPr lang="en-US" sz="1200" b="1" baseline="0" dirty="0" smtClean="0"/>
              <a:t>Appear</a:t>
            </a:r>
            <a:r>
              <a:rPr lang="en-US" sz="1200" b="0" baseline="0" dirty="0" smtClean="0"/>
              <a:t>. </a:t>
            </a:r>
          </a:p>
          <a:p>
            <a:pPr marL="685800" lvl="1" indent="-228600">
              <a:buFont typeface="+mj-lt"/>
              <a:buAutoNum type="arabicPeriod"/>
            </a:pPr>
            <a:r>
              <a:rPr lang="en-US" sz="1200" b="0" baseline="0" dirty="0" smtClean="0"/>
              <a:t>Select the seventh animation effect (appear effect for the </a:t>
            </a:r>
            <a:r>
              <a:rPr lang="en-US" sz="1200" b="1" baseline="0" dirty="0" smtClean="0"/>
              <a:t>09</a:t>
            </a:r>
            <a:r>
              <a:rPr lang="en-US" sz="1200" b="0" baseline="0" dirty="0" smtClean="0"/>
              <a:t> text box). Click the arrow to the right of the selected effect, and then click </a:t>
            </a:r>
            <a:r>
              <a:rPr lang="en-US" sz="1200" b="1" baseline="0" dirty="0" smtClean="0"/>
              <a:t>Timing</a:t>
            </a:r>
            <a:r>
              <a:rPr lang="en-US" sz="1200" b="0" baseline="0" dirty="0" smtClean="0"/>
              <a:t>. In the </a:t>
            </a:r>
            <a:r>
              <a:rPr lang="en-US" sz="1200" b="1" baseline="0" dirty="0" smtClean="0"/>
              <a:t>Appear</a:t>
            </a:r>
            <a:r>
              <a:rPr lang="en-US" sz="1200" b="0" baseline="0" dirty="0" smtClean="0"/>
              <a:t> dialog box, on the </a:t>
            </a:r>
            <a:r>
              <a:rPr lang="en-US" sz="1200" b="1" baseline="0" dirty="0" smtClean="0"/>
              <a:t>Timing</a:t>
            </a:r>
            <a:r>
              <a:rPr lang="en-US" sz="1200" b="0" baseline="0" dirty="0" smtClean="0"/>
              <a:t> tab, in the </a:t>
            </a:r>
            <a:r>
              <a:rPr lang="en-US" sz="1200" b="1" baseline="0" dirty="0" smtClean="0"/>
              <a:t>Delay</a:t>
            </a:r>
            <a:r>
              <a:rPr lang="en-US" sz="1200" b="0" baseline="0" dirty="0" smtClean="0"/>
              <a:t> box, enter </a:t>
            </a:r>
            <a:r>
              <a:rPr lang="en-US" sz="1200" b="1" baseline="0" dirty="0" smtClean="0"/>
              <a:t>1</a:t>
            </a:r>
            <a:r>
              <a:rPr lang="en-US" sz="1200" b="0" baseline="0" dirty="0" smtClean="0"/>
              <a:t>.</a:t>
            </a:r>
          </a:p>
          <a:p>
            <a:pPr marL="228600" indent="-228600">
              <a:buFont typeface="+mj-lt"/>
              <a:buAutoNum type="arabicPeriod"/>
            </a:pPr>
            <a:r>
              <a:rPr lang="en-US" sz="1200" b="0" baseline="0" dirty="0" smtClean="0"/>
              <a:t>In the </a:t>
            </a:r>
            <a:r>
              <a:rPr lang="en-US" sz="1200" b="1" baseline="0" dirty="0" smtClean="0"/>
              <a:t>Selection and Visibility </a:t>
            </a:r>
            <a:r>
              <a:rPr lang="en-US" sz="1200" b="0" baseline="0" dirty="0" smtClean="0"/>
              <a:t>pane, select the </a:t>
            </a:r>
            <a:r>
              <a:rPr lang="en-US" sz="1200" b="1" baseline="0" dirty="0" smtClean="0"/>
              <a:t>09</a:t>
            </a:r>
            <a:r>
              <a:rPr lang="en-US" sz="1200" b="0" baseline="0" dirty="0" smtClean="0"/>
              <a:t> text box. </a:t>
            </a:r>
            <a:r>
              <a:rPr lang="en-US" sz="1200" b="0" dirty="0" smtClean="0"/>
              <a:t>On the </a:t>
            </a:r>
            <a:r>
              <a:rPr lang="en-US" sz="1200" b="1" dirty="0" smtClean="0"/>
              <a:t>Home</a:t>
            </a:r>
            <a:r>
              <a:rPr lang="en-US" sz="1200" b="0" dirty="0" smtClean="0"/>
              <a:t> tab, in the </a:t>
            </a:r>
            <a:r>
              <a:rPr lang="en-US" sz="1200" b="1" dirty="0" smtClean="0"/>
              <a:t>Clipboard</a:t>
            </a:r>
            <a:r>
              <a:rPr lang="en-US" sz="1200" b="0" dirty="0" smtClean="0"/>
              <a:t> group, click the arrow</a:t>
            </a:r>
            <a:r>
              <a:rPr lang="en-US" sz="1200" b="0" baseline="0" dirty="0" smtClean="0"/>
              <a:t> under </a:t>
            </a:r>
            <a:r>
              <a:rPr lang="en-US" sz="1200" b="1" baseline="0" dirty="0" smtClean="0"/>
              <a:t>Paste</a:t>
            </a:r>
            <a:r>
              <a:rPr lang="en-US" sz="1200" b="0" baseline="0" dirty="0" smtClean="0"/>
              <a:t>, and then click </a:t>
            </a:r>
            <a:r>
              <a:rPr lang="en-US" sz="1200" b="1" baseline="0" dirty="0" smtClean="0"/>
              <a:t>Duplicate</a:t>
            </a:r>
            <a:r>
              <a:rPr lang="en-US" sz="1200" b="0" baseline="0" dirty="0" smtClean="0"/>
              <a:t>. </a:t>
            </a:r>
          </a:p>
          <a:p>
            <a:pPr marL="228600" indent="-228600">
              <a:buFont typeface="+mj-lt"/>
              <a:buAutoNum type="arabicPeriod"/>
            </a:pPr>
            <a:r>
              <a:rPr lang="en-US" sz="1200" b="0" baseline="0" dirty="0" smtClean="0"/>
              <a:t>On the slide, click in the duplicate text box, delete </a:t>
            </a:r>
            <a:r>
              <a:rPr lang="en-US" sz="1200" b="1" baseline="0" dirty="0" smtClean="0"/>
              <a:t>09</a:t>
            </a:r>
            <a:r>
              <a:rPr lang="en-US" sz="1200" b="0" baseline="0" dirty="0" smtClean="0"/>
              <a:t>, and enter </a:t>
            </a:r>
            <a:r>
              <a:rPr lang="en-US" sz="1200" b="1" baseline="0" dirty="0" smtClean="0"/>
              <a:t>08</a:t>
            </a:r>
            <a:r>
              <a:rPr lang="en-US" sz="1200" b="0" baseline="0" dirty="0" smtClean="0"/>
              <a:t> (the content of the previous text box, minus one second).</a:t>
            </a:r>
          </a:p>
          <a:p>
            <a:pPr marL="228600" indent="-228600">
              <a:buFont typeface="+mj-lt"/>
              <a:buAutoNum type="arabicPeriod"/>
            </a:pPr>
            <a:r>
              <a:rPr lang="en-US" sz="1200" b="0" baseline="0" dirty="0" smtClean="0"/>
              <a:t>In the </a:t>
            </a:r>
            <a:r>
              <a:rPr lang="en-US" sz="1200" b="1" baseline="0" dirty="0" smtClean="0"/>
              <a:t>Selection and Visibility </a:t>
            </a:r>
            <a:r>
              <a:rPr lang="en-US" sz="1200" b="0" baseline="0" dirty="0" smtClean="0"/>
              <a:t>pane, select the </a:t>
            </a:r>
            <a:r>
              <a:rPr lang="en-US" sz="1200" b="1" baseline="0" dirty="0" smtClean="0"/>
              <a:t>08</a:t>
            </a:r>
            <a:r>
              <a:rPr lang="en-US" sz="1200" b="0" baseline="0" dirty="0" smtClean="0"/>
              <a:t> text box. On the slide, drag the selected text box on top of the other text boxes. </a:t>
            </a:r>
          </a:p>
          <a:p>
            <a:pPr marL="228600" indent="-228600">
              <a:buFont typeface="+mj-lt"/>
              <a:buAutoNum type="arabicPeriod"/>
            </a:pPr>
            <a:r>
              <a:rPr lang="en-US" sz="1200" b="0" baseline="0" dirty="0" smtClean="0"/>
              <a:t>On the slide, continue to duplicate, edit, and drag the text boxes as in steps 16-18, entering a number in each new text box that is one second less than the previous text box, until there is a total of 11 numbered text boxes. (</a:t>
            </a:r>
            <a:r>
              <a:rPr lang="en-US" sz="1200" b="1" baseline="0" dirty="0" smtClean="0"/>
              <a:t>Note:</a:t>
            </a:r>
            <a:r>
              <a:rPr lang="en-US" sz="1200" b="0" baseline="0" dirty="0" smtClean="0"/>
              <a:t> The final text box will contain </a:t>
            </a:r>
            <a:r>
              <a:rPr lang="en-US" sz="1200" b="1" baseline="0" dirty="0" smtClean="0"/>
              <a:t>00</a:t>
            </a:r>
            <a:r>
              <a:rPr lang="en-US" sz="1200" b="0" baseline="0" dirty="0" smtClean="0"/>
              <a:t>). </a:t>
            </a:r>
          </a:p>
          <a:p>
            <a:pPr marL="228600" indent="-228600">
              <a:buFont typeface="+mj-lt"/>
              <a:buAutoNum type="arabicPeriod"/>
            </a:pPr>
            <a:r>
              <a:rPr lang="en-US" sz="1200" b="0" baseline="0" dirty="0" smtClean="0"/>
              <a:t>In the </a:t>
            </a:r>
            <a:r>
              <a:rPr lang="en-US" sz="1200" b="1" baseline="0" dirty="0" smtClean="0"/>
              <a:t>Custom Animation </a:t>
            </a:r>
            <a:r>
              <a:rPr lang="en-US" sz="1200" b="0" baseline="0" dirty="0" smtClean="0"/>
              <a:t>task pane, select the last animation effect (disappear effect for the </a:t>
            </a:r>
            <a:r>
              <a:rPr lang="en-US" sz="1200" b="1" baseline="0" dirty="0" smtClean="0"/>
              <a:t>00</a:t>
            </a:r>
            <a:r>
              <a:rPr lang="en-US" sz="1200" b="0" baseline="0" dirty="0" smtClean="0"/>
              <a:t> text box), and then click </a:t>
            </a:r>
            <a:r>
              <a:rPr lang="en-US" sz="1200" b="1" baseline="0" dirty="0" smtClean="0"/>
              <a:t>Remove</a:t>
            </a:r>
            <a:r>
              <a:rPr lang="en-US" sz="1200" b="0" baseline="0" dirty="0" smtClean="0"/>
              <a:t>. </a:t>
            </a:r>
            <a:endParaRPr lang="en-US" sz="1200" b="0" dirty="0" smtClean="0"/>
          </a:p>
          <a:p>
            <a:endParaRPr lang="en-US" sz="1200" dirty="0" smtClean="0"/>
          </a:p>
        </p:txBody>
      </p:sp>
      <p:sp>
        <p:nvSpPr>
          <p:cNvPr id="5" name="Slide Image Placeholder 4"/>
          <p:cNvSpPr>
            <a:spLocks noGrp="1" noRot="1" noChangeAspect="1"/>
          </p:cNvSpPr>
          <p:nvPr>
            <p:ph type="sldImg"/>
          </p:nvPr>
        </p:nvSpPr>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latin typeface="+mn-lt"/>
                <a:ea typeface="+mn-ea"/>
                <a:cs typeface="+mn-cs"/>
              </a:rPr>
              <a:t>Asset Type</a:t>
            </a:r>
            <a:r>
              <a:rPr lang="en-US" sz="1200" b="1" i="0" kern="1200" smtClean="0">
                <a:solidFill>
                  <a:schemeClr val="tx1"/>
                </a:solidFill>
                <a:latin typeface="+mn-lt"/>
                <a:ea typeface="+mn-ea"/>
                <a:cs typeface="+mn-cs"/>
              </a:rPr>
              <a:t>: Assessment</a:t>
            </a:r>
          </a:p>
          <a:p>
            <a:endParaRPr lang="en-US" sz="1200" b="1" i="0" kern="1200" dirty="0" smtClean="0">
              <a:solidFill>
                <a:schemeClr val="tx1"/>
              </a:solidFill>
              <a:latin typeface="+mn-lt"/>
              <a:ea typeface="+mn-ea"/>
              <a:cs typeface="+mn-cs"/>
            </a:endParaRPr>
          </a:p>
          <a:p>
            <a:r>
              <a:rPr lang="en-US" sz="1200" b="1" i="0" kern="1200" dirty="0" smtClean="0">
                <a:solidFill>
                  <a:schemeClr val="tx1"/>
                </a:solidFill>
                <a:latin typeface="+mn-lt"/>
                <a:ea typeface="+mn-ea"/>
                <a:cs typeface="+mn-cs"/>
              </a:rPr>
              <a:t>Notes for Teacher</a:t>
            </a:r>
            <a:r>
              <a:rPr lang="en-US" sz="1200" b="0" i="0" kern="1200" dirty="0" smtClean="0">
                <a:solidFill>
                  <a:schemeClr val="tx1"/>
                </a:solidFill>
                <a:latin typeface="+mn-lt"/>
                <a:ea typeface="+mn-ea"/>
                <a:cs typeface="+mn-cs"/>
              </a:rPr>
              <a:t> - &lt; Information for further reference or explanation &gt;</a:t>
            </a:r>
          </a:p>
          <a:p>
            <a:endParaRPr lang="en-US" sz="1200" b="0" i="0" kern="1200" dirty="0" smtClean="0">
              <a:solidFill>
                <a:schemeClr val="tx1"/>
              </a:solidFill>
              <a:latin typeface="+mn-lt"/>
              <a:ea typeface="+mn-ea"/>
              <a:cs typeface="+mn-cs"/>
            </a:endParaRPr>
          </a:p>
          <a:p>
            <a:r>
              <a:rPr lang="en-US" sz="1200" b="1" i="0" kern="1200" dirty="0" smtClean="0">
                <a:solidFill>
                  <a:schemeClr val="tx1"/>
                </a:solidFill>
                <a:latin typeface="+mn-lt"/>
                <a:ea typeface="+mn-ea"/>
                <a:cs typeface="+mn-cs"/>
              </a:rPr>
              <a:t>Suggestions: </a:t>
            </a:r>
            <a:r>
              <a:rPr lang="en-US" sz="1200" b="0" i="0" kern="1200" dirty="0" smtClean="0">
                <a:solidFill>
                  <a:schemeClr val="tx1"/>
                </a:solidFill>
                <a:latin typeface="+mn-lt"/>
                <a:ea typeface="+mn-ea"/>
                <a:cs typeface="+mn-cs"/>
              </a:rPr>
              <a:t>&lt;Ideas/</a:t>
            </a:r>
            <a:r>
              <a:rPr lang="en-US" sz="1200" b="0" i="0" kern="1200" baseline="0" dirty="0" smtClean="0">
                <a:solidFill>
                  <a:schemeClr val="tx1"/>
                </a:solidFill>
                <a:latin typeface="+mn-lt"/>
                <a:ea typeface="+mn-ea"/>
                <a:cs typeface="+mn-cs"/>
              </a:rPr>
              <a:t> Images/ Animations / Others – To make better representation of the content </a:t>
            </a:r>
            <a:r>
              <a:rPr lang="en-US" sz="1200" b="0" i="0" kern="1200" dirty="0" smtClean="0">
                <a:solidFill>
                  <a:schemeClr val="tx1"/>
                </a:solidFill>
                <a:latin typeface="+mn-lt"/>
                <a:ea typeface="+mn-ea"/>
                <a:cs typeface="+mn-cs"/>
              </a:rPr>
              <a:t>&gt;</a:t>
            </a:r>
            <a:br>
              <a:rPr lang="en-US" sz="1200" b="0" i="0" kern="1200" dirty="0" smtClean="0">
                <a:solidFill>
                  <a:schemeClr val="tx1"/>
                </a:solidFill>
                <a:latin typeface="+mn-lt"/>
                <a:ea typeface="+mn-ea"/>
                <a:cs typeface="+mn-cs"/>
              </a:rPr>
            </a:br>
            <a:endParaRPr lang="en-US" sz="1200" b="0" i="0" kern="1200" dirty="0" smtClean="0">
              <a:solidFill>
                <a:schemeClr val="tx1"/>
              </a:solidFill>
              <a:latin typeface="+mn-lt"/>
              <a:ea typeface="+mn-ea"/>
              <a:cs typeface="+mn-cs"/>
            </a:endParaRPr>
          </a:p>
          <a:p>
            <a:r>
              <a:rPr lang="en-US" sz="1200" b="1" i="0" kern="1200" dirty="0" smtClean="0">
                <a:solidFill>
                  <a:schemeClr val="tx1"/>
                </a:solidFill>
                <a:latin typeface="+mn-lt"/>
                <a:ea typeface="+mn-ea"/>
                <a:cs typeface="+mn-cs"/>
              </a:rPr>
              <a:t>Details of Multimedia</a:t>
            </a:r>
            <a:r>
              <a:rPr lang="en-US" sz="1200" b="1" i="0" kern="1200" baseline="0" dirty="0" smtClean="0">
                <a:solidFill>
                  <a:schemeClr val="tx1"/>
                </a:solidFill>
                <a:latin typeface="+mn-lt"/>
                <a:ea typeface="+mn-ea"/>
                <a:cs typeface="+mn-cs"/>
              </a:rPr>
              <a:t> Objects (Image</a:t>
            </a:r>
            <a:r>
              <a:rPr lang="en-US" sz="1200" b="1" i="0" kern="1200" dirty="0" smtClean="0">
                <a:solidFill>
                  <a:schemeClr val="tx1"/>
                </a:solidFill>
                <a:latin typeface="+mn-lt"/>
                <a:ea typeface="+mn-ea"/>
                <a:cs typeface="+mn-cs"/>
              </a:rPr>
              <a:t>/audio/ Video/Animation) used in this slide - </a:t>
            </a:r>
          </a:p>
          <a:p>
            <a:r>
              <a:rPr lang="en-US" sz="1200" b="0" i="0" kern="1200" dirty="0" smtClean="0">
                <a:solidFill>
                  <a:schemeClr val="tx1"/>
                </a:solidFill>
                <a:latin typeface="+mn-lt"/>
                <a:ea typeface="+mn-ea"/>
                <a:cs typeface="+mn-cs"/>
              </a:rPr>
              <a:t>1. &lt;Short Description&gt; - &lt;SOURCE TYPE&gt;  &lt;SOURCE URL&gt;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e.g.  </a:t>
            </a:r>
            <a:r>
              <a:rPr lang="en-US" sz="1200" b="0" i="0" kern="1200" dirty="0" err="1" smtClean="0">
                <a:solidFill>
                  <a:schemeClr val="tx1"/>
                </a:solidFill>
                <a:latin typeface="+mn-lt"/>
                <a:ea typeface="+mn-ea"/>
                <a:cs typeface="+mn-cs"/>
              </a:rPr>
              <a:t>Gandhiji</a:t>
            </a:r>
            <a:r>
              <a:rPr lang="en-US" sz="1200" b="0"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rPr>
              <a:t>CR FREE  CREATIVE COMMONS SEARCH</a:t>
            </a:r>
            <a:r>
              <a:rPr lang="en-US" sz="1200" b="0" i="0" kern="1200" baseline="0" dirty="0" smtClean="0">
                <a:solidFill>
                  <a:schemeClr val="tx1"/>
                </a:solidFill>
                <a:latin typeface="+mn-lt"/>
                <a:ea typeface="+mn-ea"/>
                <a:cs typeface="+mn-cs"/>
              </a:rPr>
              <a:t> - http://en.wikipedia.org/wiki/File:Portrait_Gandhi.jpg</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latin typeface="+mn-lt"/>
              <a:ea typeface="+mn-ea"/>
              <a:cs typeface="+mn-cs"/>
            </a:endParaRPr>
          </a:p>
          <a:p>
            <a:r>
              <a:rPr lang="en-US" sz="1200" b="1" i="0" kern="1200" dirty="0" smtClean="0">
                <a:solidFill>
                  <a:schemeClr val="tx1"/>
                </a:solidFill>
                <a:latin typeface="+mn-lt"/>
                <a:ea typeface="+mn-ea"/>
                <a:cs typeface="+mn-cs"/>
              </a:rPr>
              <a:t>Source Types - </a:t>
            </a:r>
          </a:p>
          <a:p>
            <a:pPr>
              <a:buFont typeface="Arial" pitchFamily="34" charset="0"/>
              <a:buChar char="•"/>
            </a:pPr>
            <a:r>
              <a:rPr lang="en-US" sz="1200" b="0" i="0" kern="1200" dirty="0" smtClean="0">
                <a:solidFill>
                  <a:schemeClr val="tx1"/>
                </a:solidFill>
                <a:latin typeface="+mn-lt"/>
                <a:ea typeface="+mn-ea"/>
                <a:cs typeface="+mn-cs"/>
              </a:rPr>
              <a:t>SSSVV GALLERY</a:t>
            </a:r>
          </a:p>
          <a:p>
            <a:pPr>
              <a:buFont typeface="Arial" pitchFamily="34" charset="0"/>
              <a:buChar char="•"/>
            </a:pPr>
            <a:r>
              <a:rPr lang="en-US" sz="1200" b="0" i="0" kern="1200" dirty="0" smtClean="0">
                <a:solidFill>
                  <a:schemeClr val="tx1"/>
                </a:solidFill>
                <a:latin typeface="+mn-lt"/>
                <a:ea typeface="+mn-ea"/>
                <a:cs typeface="+mn-cs"/>
              </a:rPr>
              <a:t>ORIGINAL (SELF CLICKED)</a:t>
            </a:r>
          </a:p>
          <a:p>
            <a:pPr>
              <a:buFont typeface="Arial" pitchFamily="34" charset="0"/>
              <a:buChar char="•"/>
            </a:pPr>
            <a:r>
              <a:rPr lang="en-US" sz="1200" b="0" i="0" kern="1200" dirty="0" smtClean="0">
                <a:solidFill>
                  <a:schemeClr val="tx1"/>
                </a:solidFill>
                <a:latin typeface="+mn-lt"/>
                <a:ea typeface="+mn-ea"/>
                <a:cs typeface="+mn-cs"/>
              </a:rPr>
              <a:t>ORIGINAL (USING SHAPES/</a:t>
            </a:r>
            <a:r>
              <a:rPr lang="en-US" sz="1200" b="0" i="0" kern="1200" dirty="0" err="1" smtClean="0">
                <a:solidFill>
                  <a:schemeClr val="tx1"/>
                </a:solidFill>
                <a:latin typeface="+mn-lt"/>
                <a:ea typeface="+mn-ea"/>
                <a:cs typeface="+mn-cs"/>
              </a:rPr>
              <a:t>Ms</a:t>
            </a:r>
            <a:r>
              <a:rPr lang="en-US" sz="1200" b="0" i="0" kern="1200" dirty="0" smtClean="0">
                <a:solidFill>
                  <a:schemeClr val="tx1"/>
                </a:solidFill>
                <a:latin typeface="+mn-lt"/>
                <a:ea typeface="+mn-ea"/>
                <a:cs typeface="+mn-cs"/>
              </a:rPr>
              <a:t> PPT FEATURES)</a:t>
            </a:r>
          </a:p>
          <a:p>
            <a:pPr>
              <a:buFont typeface="Arial" pitchFamily="34" charset="0"/>
              <a:buChar char="•"/>
            </a:pPr>
            <a:r>
              <a:rPr lang="en-US" sz="1200" b="0" i="0" kern="1200" dirty="0" smtClean="0">
                <a:solidFill>
                  <a:schemeClr val="tx1"/>
                </a:solidFill>
                <a:latin typeface="+mn-lt"/>
                <a:ea typeface="+mn-ea"/>
                <a:cs typeface="+mn-cs"/>
              </a:rPr>
              <a:t>ORIGINAL (USING PHOTOSHOP/HAND DRAWN SKETCH)</a:t>
            </a:r>
          </a:p>
          <a:p>
            <a:pPr>
              <a:buFont typeface="Arial" pitchFamily="34" charset="0"/>
              <a:buChar char="•"/>
            </a:pPr>
            <a:r>
              <a:rPr lang="en-US" sz="1200" b="0" i="0" kern="1200" dirty="0" smtClean="0">
                <a:solidFill>
                  <a:schemeClr val="tx1"/>
                </a:solidFill>
                <a:latin typeface="+mn-lt"/>
                <a:ea typeface="+mn-ea"/>
                <a:cs typeface="+mn-cs"/>
              </a:rPr>
              <a:t>CR FREE  CREATIVE COMMONS SEARCH</a:t>
            </a:r>
          </a:p>
          <a:p>
            <a:pPr>
              <a:buFont typeface="Arial" pitchFamily="34" charset="0"/>
              <a:buChar char="•"/>
            </a:pPr>
            <a:r>
              <a:rPr lang="en-US" sz="1200" b="0" i="0" kern="1200" dirty="0" smtClean="0">
                <a:solidFill>
                  <a:schemeClr val="tx1"/>
                </a:solidFill>
                <a:latin typeface="+mn-lt"/>
                <a:ea typeface="+mn-ea"/>
                <a:cs typeface="+mn-cs"/>
              </a:rPr>
              <a:t>SSSVV AUTHORIZED LINKS </a:t>
            </a:r>
          </a:p>
          <a:p>
            <a:pPr>
              <a:buFont typeface="Arial" pitchFamily="34" charset="0"/>
              <a:buChar char="•"/>
            </a:pPr>
            <a:r>
              <a:rPr lang="en-US" sz="1200" b="0" i="0" kern="1200" dirty="0" smtClean="0">
                <a:solidFill>
                  <a:schemeClr val="tx1"/>
                </a:solidFill>
                <a:latin typeface="+mn-lt"/>
                <a:ea typeface="+mn-ea"/>
                <a:cs typeface="+mn-cs"/>
              </a:rPr>
              <a:t>Others</a:t>
            </a:r>
          </a:p>
        </p:txBody>
      </p:sp>
      <p:sp>
        <p:nvSpPr>
          <p:cNvPr id="4" name="Slide Number Placeholder 3"/>
          <p:cNvSpPr>
            <a:spLocks noGrp="1"/>
          </p:cNvSpPr>
          <p:nvPr>
            <p:ph type="sldNum" sz="quarter" idx="10"/>
          </p:nvPr>
        </p:nvSpPr>
        <p:spPr/>
        <p:txBody>
          <a:bodyPr/>
          <a:lstStyle/>
          <a:p>
            <a:fld id="{FD84A4E6-3285-479C-81E1-064EE7D4696D}" type="slidenum">
              <a:rPr lang="en-IN" smtClean="0"/>
              <a:pPr/>
              <a:t>3</a:t>
            </a:fld>
            <a:endParaRPr lang="en-IN"/>
          </a:p>
        </p:txBody>
      </p:sp>
    </p:spTree>
    <p:extLst>
      <p:ext uri="{BB962C8B-B14F-4D97-AF65-F5344CB8AC3E}">
        <p14:creationId xmlns:p14="http://schemas.microsoft.com/office/powerpoint/2010/main" xmlns="" val="4158056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25000" lnSpcReduction="20000"/>
          </a:bodyPr>
          <a:lstStyle/>
          <a:p>
            <a:r>
              <a:rPr lang="en-US" sz="1400" b="1" dirty="0" smtClean="0"/>
              <a:t>Custom animation effects: rise up and shrink</a:t>
            </a:r>
          </a:p>
          <a:p>
            <a:r>
              <a:rPr lang="en-US" sz="1400" dirty="0" smtClean="0"/>
              <a:t>(Basic)</a:t>
            </a:r>
          </a:p>
          <a:p>
            <a:endParaRPr lang="en-US" sz="1200" dirty="0" smtClean="0"/>
          </a:p>
          <a:p>
            <a:endParaRPr lang="en-US" sz="1200" dirty="0" smtClean="0"/>
          </a:p>
          <a:p>
            <a:r>
              <a:rPr lang="en-US" sz="1200" dirty="0" smtClean="0">
                <a:latin typeface="+mn-lt"/>
              </a:rPr>
              <a:t>To reproduce the rectangle on this slide, do the following:</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dirty="0" smtClean="0">
                <a:latin typeface="+mn-lt"/>
              </a:rPr>
              <a:t>On the </a:t>
            </a:r>
            <a:r>
              <a:rPr lang="en-US" sz="1200" b="1" i="0" dirty="0" smtClean="0">
                <a:latin typeface="+mn-lt"/>
              </a:rPr>
              <a:t>Home</a:t>
            </a:r>
            <a:r>
              <a:rPr lang="en-US" sz="1200" i="0" dirty="0" smtClean="0">
                <a:latin typeface="+mn-lt"/>
              </a:rPr>
              <a:t> tab, in the</a:t>
            </a:r>
            <a:r>
              <a:rPr lang="en-US" sz="1200" i="0" baseline="0" dirty="0" smtClean="0">
                <a:latin typeface="+mn-lt"/>
              </a:rPr>
              <a:t> </a:t>
            </a:r>
            <a:r>
              <a:rPr lang="en-US" sz="1200" b="1" i="0" baseline="0" dirty="0" smtClean="0">
                <a:latin typeface="+mn-lt"/>
              </a:rPr>
              <a:t>Slides</a:t>
            </a:r>
            <a:r>
              <a:rPr lang="en-US" sz="1200" i="0" baseline="0" dirty="0" smtClean="0">
                <a:latin typeface="+mn-lt"/>
              </a:rPr>
              <a:t> group, click </a:t>
            </a:r>
            <a:r>
              <a:rPr lang="en-US" sz="1200" b="1" i="0" baseline="0" dirty="0" smtClean="0">
                <a:latin typeface="+mn-lt"/>
              </a:rPr>
              <a:t>Layout</a:t>
            </a:r>
            <a:r>
              <a:rPr lang="en-US" sz="1200" i="0" baseline="0" dirty="0" smtClean="0">
                <a:latin typeface="+mn-lt"/>
              </a:rPr>
              <a:t>, and then click </a:t>
            </a:r>
            <a:r>
              <a:rPr lang="en-US" sz="1200" b="1" i="0" baseline="0" dirty="0" smtClean="0">
                <a:latin typeface="+mn-lt"/>
              </a:rPr>
              <a:t>Blank</a:t>
            </a:r>
            <a:r>
              <a:rPr lang="en-US" sz="1200" i="0" baseline="0" dirty="0" smtClean="0">
                <a:latin typeface="+mn-lt"/>
              </a:rPr>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dirty="0" smtClean="0">
                <a:latin typeface="+mn-lt"/>
              </a:rPr>
              <a:t>On</a:t>
            </a:r>
            <a:r>
              <a:rPr lang="en-US" sz="1200" i="0" baseline="0" dirty="0" smtClean="0">
                <a:latin typeface="+mn-lt"/>
              </a:rPr>
              <a:t> the </a:t>
            </a:r>
            <a:r>
              <a:rPr lang="en-US" sz="1200" b="1" i="0" baseline="0" dirty="0" smtClean="0">
                <a:latin typeface="+mn-lt"/>
              </a:rPr>
              <a:t>Home</a:t>
            </a:r>
            <a:r>
              <a:rPr lang="en-US" sz="1200" i="0" baseline="0" dirty="0" smtClean="0">
                <a:latin typeface="+mn-lt"/>
              </a:rPr>
              <a:t> tab, in the </a:t>
            </a:r>
            <a:r>
              <a:rPr lang="en-US" sz="1200" b="1" i="0" baseline="0" dirty="0" smtClean="0">
                <a:latin typeface="+mn-lt"/>
              </a:rPr>
              <a:t>Drawing</a:t>
            </a:r>
            <a:r>
              <a:rPr lang="en-US" sz="1200" i="0" baseline="0" dirty="0" smtClean="0">
                <a:latin typeface="+mn-lt"/>
              </a:rPr>
              <a:t> group, click </a:t>
            </a:r>
            <a:r>
              <a:rPr lang="en-US" sz="1200" b="1" i="0" baseline="0" dirty="0" smtClean="0">
                <a:latin typeface="+mn-lt"/>
              </a:rPr>
              <a:t>Shapes</a:t>
            </a:r>
            <a:r>
              <a:rPr lang="en-US" sz="1200" i="0" baseline="0" dirty="0" smtClean="0">
                <a:latin typeface="+mn-lt"/>
              </a:rPr>
              <a:t>, and then under </a:t>
            </a:r>
            <a:r>
              <a:rPr lang="en-US" sz="1200" b="1" i="0" baseline="0" dirty="0" smtClean="0">
                <a:latin typeface="+mn-lt"/>
              </a:rPr>
              <a:t>Rectangles</a:t>
            </a:r>
            <a:r>
              <a:rPr lang="en-US" sz="1200" i="0" baseline="0" dirty="0" smtClean="0">
                <a:latin typeface="+mn-lt"/>
              </a:rPr>
              <a:t> click </a:t>
            </a:r>
            <a:r>
              <a:rPr lang="en-US" sz="1200" b="1" baseline="0" dirty="0" smtClean="0">
                <a:latin typeface="+mn-lt"/>
              </a:rPr>
              <a:t>Rectangle </a:t>
            </a:r>
            <a:r>
              <a:rPr lang="en-US" sz="1200" b="0" i="0" baseline="0" dirty="0" smtClean="0">
                <a:latin typeface="+mn-lt"/>
              </a:rPr>
              <a:t>(first option from the left). On the slide, drag to draw a rectangle.</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latin typeface="+mn-lt"/>
              </a:rPr>
              <a:t>Select the rectangle. Under </a:t>
            </a:r>
            <a:r>
              <a:rPr lang="en-US" sz="1200" b="1" baseline="0" dirty="0" smtClean="0">
                <a:latin typeface="+mn-lt"/>
              </a:rPr>
              <a:t>Drawing Tools</a:t>
            </a:r>
            <a:r>
              <a:rPr lang="en-US" sz="1200" baseline="0" dirty="0" smtClean="0">
                <a:latin typeface="+mn-lt"/>
              </a:rPr>
              <a:t>, on the </a:t>
            </a:r>
            <a:r>
              <a:rPr lang="en-US" sz="1200" b="1" baseline="0" dirty="0" smtClean="0">
                <a:latin typeface="+mn-lt"/>
              </a:rPr>
              <a:t>Format</a:t>
            </a:r>
            <a:r>
              <a:rPr lang="en-US" sz="1200" baseline="0" dirty="0" smtClean="0">
                <a:latin typeface="+mn-lt"/>
              </a:rPr>
              <a:t> tab, in the </a:t>
            </a:r>
            <a:r>
              <a:rPr lang="en-US" sz="1200" b="1" baseline="0" dirty="0" smtClean="0">
                <a:latin typeface="+mn-lt"/>
              </a:rPr>
              <a:t>Size</a:t>
            </a:r>
            <a:r>
              <a:rPr lang="en-US" sz="1200" baseline="0" dirty="0" smtClean="0">
                <a:latin typeface="+mn-lt"/>
              </a:rPr>
              <a:t> group, do the following:</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latin typeface="+mn-lt"/>
              </a:rPr>
              <a:t>In the </a:t>
            </a:r>
            <a:r>
              <a:rPr lang="en-US" sz="1200" b="1" baseline="0" dirty="0" smtClean="0">
                <a:latin typeface="+mn-lt"/>
              </a:rPr>
              <a:t>Shape Height </a:t>
            </a:r>
            <a:r>
              <a:rPr lang="en-US" sz="1200" baseline="0" dirty="0" smtClean="0">
                <a:latin typeface="+mn-lt"/>
              </a:rPr>
              <a:t>box, enter </a:t>
            </a:r>
            <a:r>
              <a:rPr lang="en-US" sz="1200" b="1" baseline="0" dirty="0" smtClean="0">
                <a:latin typeface="+mn-lt"/>
              </a:rPr>
              <a:t>3”</a:t>
            </a:r>
            <a:r>
              <a:rPr lang="en-US" sz="1200" baseline="0" dirty="0" smtClean="0">
                <a:latin typeface="+mn-lt"/>
              </a:rPr>
              <a:t>. </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latin typeface="+mn-lt"/>
              </a:rPr>
              <a:t>In the </a:t>
            </a:r>
            <a:r>
              <a:rPr lang="en-US" sz="1200" b="1" baseline="0" dirty="0" smtClean="0">
                <a:latin typeface="+mn-lt"/>
              </a:rPr>
              <a:t>Shape Width </a:t>
            </a:r>
            <a:r>
              <a:rPr lang="en-US" sz="1200" baseline="0" dirty="0" smtClean="0">
                <a:latin typeface="+mn-lt"/>
              </a:rPr>
              <a:t>box, enter </a:t>
            </a:r>
            <a:r>
              <a:rPr lang="en-US" sz="1200" b="1" baseline="0" dirty="0" smtClean="0">
                <a:latin typeface="+mn-lt"/>
              </a:rPr>
              <a:t>10”</a:t>
            </a:r>
            <a:r>
              <a:rPr lang="en-US" sz="1200" baseline="0" dirty="0" smtClean="0">
                <a:latin typeface="+mn-lt"/>
              </a:rPr>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latin typeface="+mn-lt"/>
              </a:rPr>
              <a:t>With the rectangle still selected, on the </a:t>
            </a:r>
            <a:r>
              <a:rPr lang="en-US" sz="1200" b="1" baseline="0" dirty="0" smtClean="0">
                <a:latin typeface="+mn-lt"/>
              </a:rPr>
              <a:t>Home</a:t>
            </a:r>
            <a:r>
              <a:rPr lang="en-US" sz="1200" baseline="0" dirty="0" smtClean="0">
                <a:latin typeface="+mn-lt"/>
              </a:rPr>
              <a:t> tab, in the </a:t>
            </a:r>
            <a:r>
              <a:rPr lang="en-US" sz="1200" b="1" baseline="0" dirty="0" smtClean="0">
                <a:latin typeface="+mn-lt"/>
              </a:rPr>
              <a:t>Drawing</a:t>
            </a:r>
            <a:r>
              <a:rPr lang="en-US" sz="1200" baseline="0" dirty="0" smtClean="0">
                <a:latin typeface="+mn-lt"/>
              </a:rPr>
              <a:t> group, do the following:</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latin typeface="+mn-lt"/>
              </a:rPr>
              <a:t>Click the arrow next to </a:t>
            </a:r>
            <a:r>
              <a:rPr lang="en-US" sz="1200" b="1" baseline="0" dirty="0" smtClean="0">
                <a:latin typeface="+mn-lt"/>
              </a:rPr>
              <a:t>Shape Fill</a:t>
            </a:r>
            <a:r>
              <a:rPr lang="en-US" sz="1200" baseline="0" dirty="0" smtClean="0">
                <a:latin typeface="+mn-lt"/>
              </a:rPr>
              <a:t>, and then under </a:t>
            </a:r>
            <a:r>
              <a:rPr lang="en-US" sz="1200" b="1" baseline="0" dirty="0" smtClean="0">
                <a:latin typeface="+mn-lt"/>
              </a:rPr>
              <a:t>Theme Colors </a:t>
            </a:r>
            <a:r>
              <a:rPr lang="en-US" sz="1200" baseline="0" dirty="0" smtClean="0">
                <a:latin typeface="+mn-lt"/>
              </a:rPr>
              <a:t>click </a:t>
            </a:r>
            <a:r>
              <a:rPr lang="en-US" sz="1200" b="1" baseline="0" dirty="0" smtClean="0">
                <a:latin typeface="+mn-lt"/>
                <a:ea typeface="Verdana"/>
                <a:cs typeface="Verdana"/>
              </a:rPr>
              <a:t>Black, Text 1, Lighter 5% </a:t>
            </a:r>
            <a:r>
              <a:rPr lang="en-US" sz="1200" b="0" baseline="0" dirty="0" smtClean="0">
                <a:latin typeface="+mn-lt"/>
                <a:ea typeface="Verdana"/>
                <a:cs typeface="Verdana"/>
              </a:rPr>
              <a:t>(sixth row, second option from the left).</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latin typeface="+mn-lt"/>
              </a:rPr>
              <a:t>Click the arrow next to </a:t>
            </a:r>
            <a:r>
              <a:rPr lang="en-US" sz="1200" b="1" baseline="0" dirty="0" smtClean="0">
                <a:latin typeface="+mn-lt"/>
              </a:rPr>
              <a:t>Shape Outline</a:t>
            </a:r>
            <a:r>
              <a:rPr lang="en-US" sz="1200" baseline="0" dirty="0" smtClean="0">
                <a:latin typeface="+mn-lt"/>
              </a:rPr>
              <a:t>, and then click </a:t>
            </a:r>
            <a:r>
              <a:rPr lang="en-US" sz="1200" b="1" baseline="0" dirty="0" smtClean="0">
                <a:latin typeface="+mn-lt"/>
              </a:rPr>
              <a:t>No Outline</a:t>
            </a:r>
            <a:r>
              <a:rPr lang="en-US" sz="1200" baseline="0" dirty="0" smtClean="0">
                <a:latin typeface="+mn-lt"/>
              </a:rPr>
              <a:t>.</a:t>
            </a:r>
            <a:r>
              <a:rPr lang="en-US" sz="1200" b="0" baseline="0" dirty="0" smtClean="0">
                <a:latin typeface="+mn-lt"/>
                <a:ea typeface="Verdana"/>
                <a:cs typeface="Verdana"/>
              </a:rPr>
              <a:t>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latin typeface="+mn-lt"/>
                <a:ea typeface="Verdana"/>
                <a:cs typeface="Verdana"/>
              </a:rPr>
              <a:t>On the </a:t>
            </a:r>
            <a:r>
              <a:rPr lang="en-US" sz="1200" b="1" baseline="0" dirty="0" smtClean="0">
                <a:latin typeface="+mn-lt"/>
                <a:ea typeface="Verdana"/>
                <a:cs typeface="Verdana"/>
              </a:rPr>
              <a:t>Home</a:t>
            </a:r>
            <a:r>
              <a:rPr lang="en-US" sz="1200" b="0" baseline="0" dirty="0" smtClean="0">
                <a:latin typeface="+mn-lt"/>
                <a:ea typeface="Verdana"/>
                <a:cs typeface="Verdana"/>
              </a:rPr>
              <a:t> tab, in the </a:t>
            </a:r>
            <a:r>
              <a:rPr lang="en-US" sz="1200" b="1" baseline="0" dirty="0" smtClean="0">
                <a:latin typeface="+mn-lt"/>
                <a:ea typeface="Verdana"/>
                <a:cs typeface="Verdana"/>
              </a:rPr>
              <a:t>Drawing</a:t>
            </a:r>
            <a:r>
              <a:rPr lang="en-US" sz="1200" b="0" baseline="0" dirty="0" smtClean="0">
                <a:latin typeface="+mn-lt"/>
                <a:ea typeface="Verdana"/>
                <a:cs typeface="Verdana"/>
              </a:rPr>
              <a:t> group, click </a:t>
            </a:r>
            <a:r>
              <a:rPr lang="en-US" sz="1200" b="1" baseline="0" dirty="0" smtClean="0">
                <a:latin typeface="+mn-lt"/>
                <a:ea typeface="Verdana"/>
                <a:cs typeface="Verdana"/>
              </a:rPr>
              <a:t>Arrange</a:t>
            </a:r>
            <a:r>
              <a:rPr lang="en-US" sz="1200" b="0" baseline="0" dirty="0" smtClean="0">
                <a:latin typeface="+mn-lt"/>
                <a:ea typeface="Verdana"/>
                <a:cs typeface="Verdana"/>
              </a:rPr>
              <a:t>, point to </a:t>
            </a:r>
            <a:r>
              <a:rPr lang="en-US" sz="1200" b="1" baseline="0" dirty="0" smtClean="0">
                <a:latin typeface="+mn-lt"/>
                <a:ea typeface="Verdana"/>
                <a:cs typeface="Verdana"/>
              </a:rPr>
              <a:t>Align</a:t>
            </a:r>
            <a:r>
              <a:rPr lang="en-US" sz="1200" b="0" baseline="0" dirty="0" smtClean="0">
                <a:latin typeface="+mn-lt"/>
                <a:ea typeface="Verdana"/>
                <a:cs typeface="Verdana"/>
              </a:rPr>
              <a:t>, and then do the following:</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latin typeface="+mn-lt"/>
                <a:ea typeface="Verdana"/>
                <a:cs typeface="Verdana"/>
              </a:rPr>
              <a:t>Click </a:t>
            </a:r>
            <a:r>
              <a:rPr lang="en-US" sz="1200" b="1" baseline="0" dirty="0" smtClean="0">
                <a:latin typeface="+mn-lt"/>
                <a:ea typeface="Verdana"/>
                <a:cs typeface="Verdana"/>
              </a:rPr>
              <a:t>Align to Slide</a:t>
            </a:r>
            <a:r>
              <a:rPr lang="en-US" sz="1200" b="0" baseline="0" dirty="0" smtClean="0">
                <a:latin typeface="+mn-lt"/>
                <a:ea typeface="Verdana"/>
                <a:cs typeface="Verdana"/>
              </a:rPr>
              <a: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latin typeface="+mn-lt"/>
                <a:ea typeface="Verdana"/>
                <a:cs typeface="Verdana"/>
              </a:rPr>
              <a:t>Click </a:t>
            </a:r>
            <a:r>
              <a:rPr lang="en-US" sz="1200" b="1" baseline="0" dirty="0" smtClean="0">
                <a:latin typeface="+mn-lt"/>
                <a:ea typeface="Verdana"/>
                <a:cs typeface="Verdana"/>
              </a:rPr>
              <a:t>Align Top</a:t>
            </a:r>
            <a:r>
              <a:rPr lang="en-US" sz="1200" b="0" baseline="0" dirty="0" smtClean="0">
                <a:latin typeface="+mn-lt"/>
                <a:ea typeface="Verdana"/>
                <a:cs typeface="Verdana"/>
              </a:rPr>
              <a: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latin typeface="+mn-lt"/>
                <a:ea typeface="Verdana"/>
                <a:cs typeface="Verdana"/>
              </a:rPr>
              <a:t>Click </a:t>
            </a:r>
            <a:r>
              <a:rPr lang="en-US" sz="1200" b="1" baseline="0" dirty="0" smtClean="0">
                <a:latin typeface="+mn-lt"/>
                <a:ea typeface="Verdana"/>
                <a:cs typeface="Verdana"/>
              </a:rPr>
              <a:t>Align Center</a:t>
            </a:r>
            <a:r>
              <a:rPr lang="en-US" sz="1200" b="0" baseline="0" dirty="0" smtClean="0">
                <a:latin typeface="+mn-lt"/>
                <a:ea typeface="Verdana"/>
                <a:cs typeface="Verdana"/>
              </a:rPr>
              <a:t>. </a:t>
            </a:r>
            <a:endParaRPr lang="en-US" sz="1200" baseline="0" dirty="0" smtClean="0">
              <a:latin typeface="+mn-lt"/>
            </a:endParaRPr>
          </a:p>
          <a:p>
            <a:pPr marL="228600" marR="0" indent="-22860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mn-lt"/>
            </a:endParaRPr>
          </a:p>
          <a:p>
            <a:pPr marL="228600" marR="0" indent="-22860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mn-lt"/>
            </a:endParaRPr>
          </a:p>
          <a:p>
            <a:pPr marL="228600" marR="0" indent="-228600" algn="l" defTabSz="914400" rtl="0" eaLnBrk="1" fontAlgn="auto" latinLnBrk="0" hangingPunct="1">
              <a:lnSpc>
                <a:spcPct val="100000"/>
              </a:lnSpc>
              <a:spcBef>
                <a:spcPts val="0"/>
              </a:spcBef>
              <a:spcAft>
                <a:spcPts val="0"/>
              </a:spcAft>
              <a:buClrTx/>
              <a:buSzTx/>
              <a:buFontTx/>
              <a:buNone/>
              <a:tabLst/>
              <a:defRPr/>
            </a:pPr>
            <a:r>
              <a:rPr lang="en-US" sz="1200" dirty="0" smtClean="0">
                <a:latin typeface="+mn-lt"/>
              </a:rPr>
              <a:t>To reproduce the text on this slide, do the following:</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dirty="0" smtClean="0">
                <a:latin typeface="+mn-lt"/>
              </a:rPr>
              <a:t>On</a:t>
            </a:r>
            <a:r>
              <a:rPr lang="en-US" sz="1200" i="0" baseline="0" dirty="0" smtClean="0">
                <a:latin typeface="+mn-lt"/>
              </a:rPr>
              <a:t> the </a:t>
            </a:r>
            <a:r>
              <a:rPr lang="en-US" sz="1200" b="1" i="0" baseline="0" dirty="0" smtClean="0">
                <a:latin typeface="+mn-lt"/>
              </a:rPr>
              <a:t>Insert</a:t>
            </a:r>
            <a:r>
              <a:rPr lang="en-US" sz="1200" i="0" baseline="0" dirty="0" smtClean="0">
                <a:latin typeface="+mn-lt"/>
              </a:rPr>
              <a:t> tab, in the </a:t>
            </a:r>
            <a:r>
              <a:rPr lang="en-US" sz="1200" b="1" i="0" baseline="0" dirty="0" smtClean="0">
                <a:latin typeface="+mn-lt"/>
              </a:rPr>
              <a:t>Text</a:t>
            </a:r>
            <a:r>
              <a:rPr lang="en-US" sz="1200" i="0" baseline="0" dirty="0" smtClean="0">
                <a:latin typeface="+mn-lt"/>
              </a:rPr>
              <a:t> group, click </a:t>
            </a:r>
            <a:r>
              <a:rPr lang="en-US" sz="1200" b="1" i="0" baseline="0" dirty="0" smtClean="0">
                <a:latin typeface="+mn-lt"/>
              </a:rPr>
              <a:t>Text Box</a:t>
            </a:r>
            <a:r>
              <a:rPr lang="en-US" sz="1200" i="0" baseline="0" dirty="0" smtClean="0">
                <a:latin typeface="+mn-lt"/>
              </a:rPr>
              <a:t>, and then on the slide, drag to draw a text box.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latin typeface="+mn-lt"/>
              </a:rPr>
              <a:t>Enter text in the text box and select the text. O</a:t>
            </a:r>
            <a:r>
              <a:rPr lang="en-US" sz="1200" i="0" dirty="0" smtClean="0">
                <a:latin typeface="+mn-lt"/>
              </a:rPr>
              <a:t>n the </a:t>
            </a:r>
            <a:r>
              <a:rPr lang="en-US" sz="1200" b="1" i="0" dirty="0" smtClean="0">
                <a:latin typeface="+mn-lt"/>
              </a:rPr>
              <a:t>Home</a:t>
            </a:r>
            <a:r>
              <a:rPr lang="en-US" sz="1200" i="0" baseline="0" dirty="0" smtClean="0">
                <a:latin typeface="+mn-lt"/>
              </a:rPr>
              <a:t> tab, in the </a:t>
            </a:r>
            <a:r>
              <a:rPr lang="en-US" sz="1200" b="1" i="0" baseline="0" dirty="0" smtClean="0">
                <a:latin typeface="+mn-lt"/>
              </a:rPr>
              <a:t>Font</a:t>
            </a:r>
            <a:r>
              <a:rPr lang="en-US" sz="1200" i="0" baseline="0" dirty="0" smtClean="0">
                <a:latin typeface="+mn-lt"/>
              </a:rPr>
              <a:t> group, do the following:</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i="0" baseline="0" dirty="0" smtClean="0">
                <a:latin typeface="+mn-lt"/>
              </a:rPr>
              <a:t>In the </a:t>
            </a:r>
            <a:r>
              <a:rPr lang="en-US" sz="1200" b="1" i="0" baseline="0" dirty="0" smtClean="0">
                <a:latin typeface="+mn-lt"/>
              </a:rPr>
              <a:t>Font</a:t>
            </a:r>
            <a:r>
              <a:rPr lang="en-US" sz="1200" i="0" baseline="0" dirty="0" smtClean="0">
                <a:latin typeface="+mn-lt"/>
              </a:rPr>
              <a:t> list, select </a:t>
            </a:r>
            <a:r>
              <a:rPr lang="en-US" sz="1200" b="1" i="0" baseline="0" dirty="0" smtClean="0">
                <a:latin typeface="+mn-lt"/>
              </a:rPr>
              <a:t>Arial Black</a:t>
            </a:r>
            <a:r>
              <a:rPr lang="en-US" sz="1200" b="0" i="0" baseline="0" dirty="0" smtClean="0">
                <a:latin typeface="+mn-lt"/>
              </a:rPr>
              <a:t>.</a:t>
            </a:r>
            <a:endParaRPr lang="en-US" sz="1200" i="0" baseline="0" dirty="0" smtClean="0">
              <a:latin typeface="+mn-lt"/>
            </a:endParaRP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i="0" baseline="0" dirty="0" smtClean="0">
                <a:latin typeface="+mn-lt"/>
              </a:rPr>
              <a:t>In the </a:t>
            </a:r>
            <a:r>
              <a:rPr lang="en-US" sz="1200" b="1" i="0" baseline="0" dirty="0" smtClean="0">
                <a:latin typeface="+mn-lt"/>
              </a:rPr>
              <a:t>Font Size </a:t>
            </a:r>
            <a:r>
              <a:rPr lang="en-US" sz="1200" i="0" baseline="0" dirty="0" smtClean="0">
                <a:latin typeface="+mn-lt"/>
              </a:rPr>
              <a:t>box, enter </a:t>
            </a:r>
            <a:r>
              <a:rPr lang="en-US" sz="1200" b="1" i="0" baseline="0" dirty="0" smtClean="0">
                <a:latin typeface="+mn-lt"/>
              </a:rPr>
              <a:t>38</a:t>
            </a:r>
            <a:r>
              <a:rPr lang="en-US" sz="1200" b="0" i="0" baseline="0" dirty="0" smtClean="0">
                <a:latin typeface="+mn-lt"/>
              </a:rPr>
              <a:t>.</a:t>
            </a:r>
            <a:endParaRPr lang="en-US" sz="1200" i="0" baseline="0" dirty="0" smtClean="0">
              <a:latin typeface="+mn-lt"/>
            </a:endParaRP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i="0" baseline="0" dirty="0" smtClean="0">
                <a:latin typeface="+mn-lt"/>
              </a:rPr>
              <a:t>Click </a:t>
            </a:r>
            <a:r>
              <a:rPr lang="en-US" sz="1200" b="1" i="0" baseline="0" dirty="0" smtClean="0">
                <a:latin typeface="+mn-lt"/>
              </a:rPr>
              <a:t>Bold</a:t>
            </a:r>
            <a:r>
              <a:rPr lang="en-US" sz="1200" b="0" i="0" baseline="0" dirty="0" smtClean="0">
                <a:latin typeface="+mn-lt"/>
              </a:rPr>
              <a:t>. </a:t>
            </a:r>
            <a:endParaRPr lang="en-US" sz="1200" i="0" baseline="0" dirty="0" smtClean="0">
              <a:latin typeface="+mn-lt"/>
            </a:endParaRPr>
          </a:p>
          <a:p>
            <a:pPr marL="228600" lvl="0" indent="-228600">
              <a:buFont typeface="+mj-lt"/>
              <a:buAutoNum type="arabicPeriod"/>
            </a:pPr>
            <a:r>
              <a:rPr lang="en-US" sz="1200" i="0" baseline="0" dirty="0" smtClean="0">
                <a:latin typeface="+mn-lt"/>
              </a:rPr>
              <a:t>O</a:t>
            </a:r>
            <a:r>
              <a:rPr lang="en-US" sz="1200" i="0" dirty="0" smtClean="0">
                <a:latin typeface="+mn-lt"/>
              </a:rPr>
              <a:t>n the </a:t>
            </a:r>
            <a:r>
              <a:rPr lang="en-US" sz="1200" b="1" i="0" dirty="0" smtClean="0">
                <a:latin typeface="+mn-lt"/>
              </a:rPr>
              <a:t>Home</a:t>
            </a:r>
            <a:r>
              <a:rPr lang="en-US" sz="1200" i="0" baseline="0" dirty="0" smtClean="0">
                <a:latin typeface="+mn-lt"/>
              </a:rPr>
              <a:t> tab, </a:t>
            </a:r>
            <a:r>
              <a:rPr lang="en-US" sz="1200" b="0" i="0" baseline="0" dirty="0" smtClean="0">
                <a:latin typeface="+mn-lt"/>
              </a:rPr>
              <a:t>i</a:t>
            </a:r>
            <a:r>
              <a:rPr lang="en-US" sz="1200" i="0" baseline="0" dirty="0" smtClean="0">
                <a:latin typeface="+mn-lt"/>
              </a:rPr>
              <a:t>n the </a:t>
            </a:r>
            <a:r>
              <a:rPr lang="en-US" sz="1200" b="1" i="0" baseline="0" dirty="0" smtClean="0">
                <a:latin typeface="+mn-lt"/>
              </a:rPr>
              <a:t>Paragraph</a:t>
            </a:r>
            <a:r>
              <a:rPr lang="en-US" sz="1200" i="0" baseline="0" dirty="0" smtClean="0">
                <a:latin typeface="+mn-lt"/>
              </a:rPr>
              <a:t> group, click </a:t>
            </a:r>
            <a:r>
              <a:rPr lang="en-US" sz="1200" b="1" i="0" baseline="0" dirty="0" smtClean="0">
                <a:latin typeface="+mn-lt"/>
              </a:rPr>
              <a:t>Center </a:t>
            </a:r>
            <a:r>
              <a:rPr lang="en-US" sz="1200" i="0" baseline="0" dirty="0" smtClean="0">
                <a:latin typeface="+mn-lt"/>
              </a:rPr>
              <a:t>to center the text in the text box.</a:t>
            </a:r>
          </a:p>
          <a:p>
            <a:pPr marL="228600" lvl="0" indent="-228600">
              <a:buFont typeface="+mj-lt"/>
              <a:buAutoNum type="arabicPeriod"/>
            </a:pPr>
            <a:r>
              <a:rPr lang="en-US" sz="1200" dirty="0" smtClean="0"/>
              <a:t>Select the text box. Under </a:t>
            </a:r>
            <a:r>
              <a:rPr lang="en-US" sz="1200" b="1" dirty="0" smtClean="0"/>
              <a:t>Drawing</a:t>
            </a:r>
            <a:r>
              <a:rPr lang="en-US" sz="1200" b="1" baseline="0" dirty="0" smtClean="0"/>
              <a:t> Tools</a:t>
            </a:r>
            <a:r>
              <a:rPr lang="en-US" sz="1200" b="0" baseline="0" dirty="0" smtClean="0"/>
              <a:t>, on the </a:t>
            </a:r>
            <a:r>
              <a:rPr lang="en-US" sz="1200" b="1" baseline="0" dirty="0" smtClean="0"/>
              <a:t>Format</a:t>
            </a:r>
            <a:r>
              <a:rPr lang="en-US" sz="1200" b="0" baseline="0" dirty="0" smtClean="0"/>
              <a:t> tab, in the bottom right corner of the </a:t>
            </a:r>
            <a:r>
              <a:rPr lang="en-US" sz="1200" b="1" baseline="0" dirty="0" smtClean="0"/>
              <a:t>WordArt Styles </a:t>
            </a:r>
            <a:r>
              <a:rPr lang="en-US" sz="1200" b="0" baseline="0" dirty="0" smtClean="0"/>
              <a:t>group, click the </a:t>
            </a:r>
            <a:r>
              <a:rPr lang="en-US" sz="1200" b="1" baseline="0" dirty="0" smtClean="0"/>
              <a:t>Format Text Effects </a:t>
            </a:r>
            <a:r>
              <a:rPr lang="en-US" sz="1200" b="0" baseline="0" dirty="0" smtClean="0"/>
              <a:t>dialog box launcher. In the</a:t>
            </a:r>
            <a:r>
              <a:rPr lang="en-US" sz="1200" b="1" baseline="0" dirty="0" smtClean="0"/>
              <a:t> Format Text Effects </a:t>
            </a:r>
            <a:r>
              <a:rPr lang="en-US" sz="1200" b="0" baseline="0" dirty="0" smtClean="0"/>
              <a:t>dialog box,</a:t>
            </a:r>
            <a:r>
              <a:rPr lang="en-US" sz="1200" b="1" baseline="0" dirty="0" smtClean="0"/>
              <a:t> </a:t>
            </a:r>
            <a:r>
              <a:rPr lang="en-US" sz="1200" b="0" baseline="0" dirty="0" smtClean="0"/>
              <a:t>click </a:t>
            </a:r>
            <a:r>
              <a:rPr lang="en-US" sz="1200" b="1" baseline="0" dirty="0" smtClean="0"/>
              <a:t>Text Fill </a:t>
            </a:r>
            <a:r>
              <a:rPr lang="en-US" sz="1200" b="0" baseline="0" dirty="0" smtClean="0"/>
              <a:t>in the left pane, select </a:t>
            </a:r>
            <a:r>
              <a:rPr lang="en-US" sz="1200" b="1" baseline="0" dirty="0" smtClean="0"/>
              <a:t>Gradient fill</a:t>
            </a:r>
            <a:r>
              <a:rPr lang="en-US" sz="1200" b="0" baseline="0" dirty="0" smtClean="0"/>
              <a:t> in the </a:t>
            </a:r>
            <a:r>
              <a:rPr lang="en-US" sz="1200" b="1" baseline="0" dirty="0" smtClean="0"/>
              <a:t>Text Fill </a:t>
            </a:r>
            <a:r>
              <a:rPr lang="en-US" sz="1200" b="0" baseline="0" dirty="0" smtClean="0"/>
              <a:t>pane, and then do the following:</a:t>
            </a:r>
          </a:p>
          <a:p>
            <a:pPr marL="685800" lvl="1" indent="-228600">
              <a:buFont typeface="Arial" pitchFamily="34" charset="0"/>
              <a:buChar char="•"/>
            </a:pPr>
            <a:r>
              <a:rPr lang="en-US" sz="1200" b="0" i="0" kern="1200" baseline="0" dirty="0" smtClean="0">
                <a:solidFill>
                  <a:schemeClr val="tx1"/>
                </a:solidFill>
                <a:latin typeface="+mn-lt"/>
                <a:ea typeface="+mn-ea"/>
                <a:cs typeface="+mn-cs"/>
              </a:rPr>
              <a:t>In the </a:t>
            </a:r>
            <a:r>
              <a:rPr lang="en-US" sz="1200" b="1" i="0" kern="1200" baseline="0" dirty="0" smtClean="0">
                <a:solidFill>
                  <a:schemeClr val="tx1"/>
                </a:solidFill>
                <a:latin typeface="+mn-lt"/>
                <a:ea typeface="+mn-ea"/>
                <a:cs typeface="+mn-cs"/>
              </a:rPr>
              <a:t>Type</a:t>
            </a:r>
            <a:r>
              <a:rPr lang="en-US" sz="1200" b="0" i="0" kern="1200" baseline="0" dirty="0" smtClean="0">
                <a:solidFill>
                  <a:schemeClr val="tx1"/>
                </a:solidFill>
                <a:latin typeface="+mn-lt"/>
                <a:ea typeface="+mn-ea"/>
                <a:cs typeface="+mn-cs"/>
              </a:rPr>
              <a:t> list, select </a:t>
            </a:r>
            <a:r>
              <a:rPr lang="en-US" sz="1200" b="1" i="0" kern="1200" baseline="0" dirty="0" smtClean="0">
                <a:solidFill>
                  <a:schemeClr val="tx1"/>
                </a:solidFill>
                <a:latin typeface="+mn-lt"/>
                <a:ea typeface="+mn-ea"/>
                <a:cs typeface="+mn-cs"/>
              </a:rPr>
              <a:t>Linear</a:t>
            </a:r>
            <a:r>
              <a:rPr lang="en-US" sz="1200" b="0" i="0" kern="1200" baseline="0" dirty="0" smtClean="0">
                <a:solidFill>
                  <a:schemeClr val="tx1"/>
                </a:solidFill>
                <a:latin typeface="+mn-lt"/>
                <a:ea typeface="+mn-ea"/>
                <a:cs typeface="+mn-cs"/>
              </a:rPr>
              <a:t>.</a:t>
            </a:r>
          </a:p>
          <a:p>
            <a:pPr marL="685800" lvl="1" indent="-228600">
              <a:buFont typeface="Arial" pitchFamily="34" charset="0"/>
              <a:buChar char="•"/>
            </a:pPr>
            <a:r>
              <a:rPr lang="en-US" sz="1200" b="0" i="0" kern="1200" baseline="0" dirty="0" smtClean="0">
                <a:solidFill>
                  <a:schemeClr val="tx1"/>
                </a:solidFill>
                <a:latin typeface="+mn-lt"/>
                <a:ea typeface="+mn-ea"/>
                <a:cs typeface="+mn-cs"/>
              </a:rPr>
              <a:t>Click the button next to </a:t>
            </a:r>
            <a:r>
              <a:rPr lang="en-US" sz="1200" b="1" i="0" kern="1200" baseline="0" dirty="0" smtClean="0">
                <a:solidFill>
                  <a:schemeClr val="tx1"/>
                </a:solidFill>
                <a:latin typeface="+mn-lt"/>
                <a:ea typeface="+mn-ea"/>
                <a:cs typeface="+mn-cs"/>
              </a:rPr>
              <a:t>Direction</a:t>
            </a:r>
            <a:r>
              <a:rPr lang="en-US" sz="1200" b="0" i="0" kern="1200" baseline="0" dirty="0" smtClean="0">
                <a:solidFill>
                  <a:schemeClr val="tx1"/>
                </a:solidFill>
                <a:latin typeface="+mn-lt"/>
                <a:ea typeface="+mn-ea"/>
                <a:cs typeface="+mn-cs"/>
              </a:rPr>
              <a:t>, and then click </a:t>
            </a:r>
            <a:r>
              <a:rPr lang="en-US" sz="1200" b="1" i="0" kern="1200" baseline="0" dirty="0" smtClean="0">
                <a:solidFill>
                  <a:schemeClr val="tx1"/>
                </a:solidFill>
                <a:latin typeface="+mn-lt"/>
                <a:ea typeface="+mn-ea"/>
                <a:cs typeface="+mn-cs"/>
              </a:rPr>
              <a:t>Linear Down </a:t>
            </a:r>
            <a:r>
              <a:rPr lang="en-US" sz="1200" b="0" i="0" kern="1200" baseline="0" dirty="0" smtClean="0">
                <a:solidFill>
                  <a:schemeClr val="tx1"/>
                </a:solidFill>
                <a:latin typeface="+mn-lt"/>
                <a:ea typeface="+mn-ea"/>
                <a:cs typeface="+mn-cs"/>
              </a:rPr>
              <a:t>(first row, second option from the left). </a:t>
            </a:r>
          </a:p>
          <a:p>
            <a:pPr marL="685800" lvl="1" indent="-228600">
              <a:buFont typeface="Arial" pitchFamily="34" charset="0"/>
              <a:buChar char="•"/>
            </a:pP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Gradient stops</a:t>
            </a:r>
            <a:r>
              <a:rPr lang="en-US" sz="1200" kern="1200" dirty="0" smtClean="0">
                <a:solidFill>
                  <a:schemeClr val="tx1"/>
                </a:solidFill>
                <a:latin typeface="+mn-lt"/>
                <a:ea typeface="+mn-ea"/>
                <a:cs typeface="+mn-cs"/>
              </a:rPr>
              <a:t>, click </a:t>
            </a:r>
            <a:r>
              <a:rPr lang="en-US" sz="1200" b="1" kern="1200" dirty="0" smtClean="0">
                <a:solidFill>
                  <a:schemeClr val="tx1"/>
                </a:solidFill>
                <a:latin typeface="+mn-lt"/>
                <a:ea typeface="+mn-ea"/>
                <a:cs typeface="+mn-cs"/>
              </a:rPr>
              <a:t>Add</a:t>
            </a:r>
            <a:r>
              <a:rPr lang="en-US" sz="1200" b="0" kern="1200" dirty="0" smtClean="0">
                <a:solidFill>
                  <a:schemeClr val="tx1"/>
                </a:solidFill>
                <a:latin typeface="+mn-lt"/>
                <a:ea typeface="+mn-ea"/>
                <a:cs typeface="+mn-cs"/>
              </a:rPr>
              <a:t> or </a:t>
            </a:r>
            <a:r>
              <a:rPr lang="en-US" sz="1200" b="1" kern="1200" dirty="0" smtClean="0">
                <a:solidFill>
                  <a:schemeClr val="tx1"/>
                </a:solidFill>
                <a:latin typeface="+mn-lt"/>
                <a:ea typeface="+mn-ea"/>
                <a:cs typeface="+mn-cs"/>
              </a:rPr>
              <a:t>Remove</a:t>
            </a:r>
            <a:r>
              <a:rPr lang="en-US" sz="1200" kern="1200" dirty="0" smtClean="0">
                <a:solidFill>
                  <a:schemeClr val="tx1"/>
                </a:solidFill>
                <a:latin typeface="+mn-lt"/>
                <a:ea typeface="+mn-ea"/>
                <a:cs typeface="+mn-cs"/>
              </a:rPr>
              <a:t> until three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stops appear in the drop-down list.</a:t>
            </a:r>
          </a:p>
          <a:p>
            <a:pPr marL="228600" lvl="0" indent="-228600">
              <a:buFont typeface="+mj-lt"/>
              <a:buAutoNum type="arabicPeriod"/>
            </a:pPr>
            <a:r>
              <a:rPr lang="en-US" sz="1200" kern="1200" dirty="0" smtClean="0">
                <a:solidFill>
                  <a:schemeClr val="tx1"/>
                </a:solidFill>
                <a:latin typeface="+mn-lt"/>
                <a:ea typeface="+mn-ea"/>
                <a:cs typeface="+mn-cs"/>
              </a:rPr>
              <a:t>Also under </a:t>
            </a:r>
            <a:r>
              <a:rPr lang="en-US" sz="1200" b="1" kern="1200" dirty="0" smtClean="0">
                <a:solidFill>
                  <a:schemeClr val="tx1"/>
                </a:solidFill>
                <a:latin typeface="+mn-lt"/>
                <a:ea typeface="+mn-ea"/>
                <a:cs typeface="+mn-cs"/>
              </a:rPr>
              <a:t>Gradient stops</a:t>
            </a:r>
            <a:r>
              <a:rPr lang="en-US" sz="1200" kern="1200" dirty="0" smtClean="0">
                <a:solidFill>
                  <a:schemeClr val="tx1"/>
                </a:solidFill>
                <a:latin typeface="+mn-lt"/>
                <a:ea typeface="+mn-ea"/>
                <a:cs typeface="+mn-cs"/>
              </a:rPr>
              <a:t>, customize the gradient stops that you added as follows:</a:t>
            </a: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1" kern="1200" dirty="0" smtClean="0">
                <a:solidFill>
                  <a:schemeClr val="tx1"/>
                </a:solidFill>
                <a:latin typeface="+mn-lt"/>
                <a:ea typeface="+mn-ea"/>
                <a:cs typeface="+mn-cs"/>
              </a:rPr>
              <a:t>Stop 1 </a:t>
            </a:r>
            <a:r>
              <a:rPr lang="en-US" sz="1200" kern="1200" dirty="0" smtClean="0">
                <a:solidFill>
                  <a:schemeClr val="tx1"/>
                </a:solidFill>
                <a:latin typeface="+mn-lt"/>
                <a:ea typeface="+mn-ea"/>
                <a:cs typeface="+mn-cs"/>
              </a:rPr>
              <a:t>from the list, and then do the following:</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Stop 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0%</a:t>
            </a:r>
            <a:r>
              <a:rPr lang="en-US" sz="1200" kern="1200" dirty="0" smtClean="0">
                <a:solidFill>
                  <a:schemeClr val="tx1"/>
                </a:solidFill>
                <a:latin typeface="+mn-lt"/>
                <a:ea typeface="+mn-ea"/>
                <a:cs typeface="+mn-cs"/>
              </a:rPr>
              <a:t>.</a:t>
            </a:r>
          </a:p>
          <a:p>
            <a:pPr marL="1143000" lvl="2" indent="-228600">
              <a:buFont typeface="Arial" pitchFamily="34" charset="0"/>
              <a:buChar char="•"/>
              <a:defRPr/>
            </a:pPr>
            <a:r>
              <a:rPr lang="en-US" sz="1200" dirty="0" smtClean="0"/>
              <a:t>Click the button next to </a:t>
            </a:r>
            <a:r>
              <a:rPr lang="en-US" sz="1200" b="1" dirty="0" smtClean="0"/>
              <a:t>Color</a:t>
            </a:r>
            <a:r>
              <a:rPr lang="en-US" sz="1200" dirty="0" smtClean="0"/>
              <a:t>, click </a:t>
            </a:r>
            <a:r>
              <a:rPr lang="en-US" sz="1200" b="1" dirty="0" smtClean="0"/>
              <a:t>More Colors</a:t>
            </a:r>
            <a:r>
              <a:rPr lang="en-US" sz="1200" dirty="0" smtClean="0"/>
              <a:t>, and then in the </a:t>
            </a:r>
            <a:r>
              <a:rPr lang="en-US" sz="1200" b="1" dirty="0" smtClean="0"/>
              <a:t>Colors</a:t>
            </a:r>
            <a:r>
              <a:rPr lang="en-US" sz="1200" dirty="0" smtClean="0"/>
              <a:t> dialog box, on the </a:t>
            </a:r>
            <a:r>
              <a:rPr lang="en-US" sz="1200" b="1" dirty="0" smtClean="0"/>
              <a:t>Custom</a:t>
            </a:r>
            <a:r>
              <a:rPr lang="en-US" sz="1200" dirty="0" smtClean="0"/>
              <a:t> tab, enter values for </a:t>
            </a:r>
            <a:r>
              <a:rPr lang="en-US" sz="1200" b="0" dirty="0" smtClean="0"/>
              <a:t>Red: </a:t>
            </a:r>
            <a:r>
              <a:rPr lang="en-US" sz="1200" b="1" dirty="0" smtClean="0"/>
              <a:t>255</a:t>
            </a:r>
            <a:r>
              <a:rPr lang="en-US" sz="1200" b="0" dirty="0" smtClean="0"/>
              <a:t>,</a:t>
            </a:r>
            <a:r>
              <a:rPr lang="en-US" sz="1200" b="1" dirty="0" smtClean="0"/>
              <a:t> </a:t>
            </a:r>
            <a:r>
              <a:rPr lang="en-US" sz="1200" b="0" dirty="0" smtClean="0"/>
              <a:t>Green: </a:t>
            </a:r>
            <a:r>
              <a:rPr lang="en-US" sz="1200" b="1" dirty="0" smtClean="0"/>
              <a:t>214</a:t>
            </a:r>
            <a:r>
              <a:rPr lang="en-US" sz="1200" b="0" dirty="0" smtClean="0"/>
              <a:t>, Blue: </a:t>
            </a:r>
            <a:r>
              <a:rPr lang="en-US" sz="1200" b="1" dirty="0" smtClean="0"/>
              <a:t>63</a:t>
            </a:r>
            <a:r>
              <a:rPr lang="en-US" sz="1200" dirty="0" smtClean="0"/>
              <a:t>.</a:t>
            </a: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1" kern="1200" dirty="0" smtClean="0">
                <a:solidFill>
                  <a:schemeClr val="tx1"/>
                </a:solidFill>
                <a:latin typeface="+mn-lt"/>
                <a:ea typeface="+mn-ea"/>
                <a:cs typeface="+mn-cs"/>
              </a:rPr>
              <a:t>Stop 2 </a:t>
            </a:r>
            <a:r>
              <a:rPr lang="en-US" sz="1200" kern="1200" dirty="0" smtClean="0">
                <a:solidFill>
                  <a:schemeClr val="tx1"/>
                </a:solidFill>
                <a:latin typeface="+mn-lt"/>
                <a:ea typeface="+mn-ea"/>
                <a:cs typeface="+mn-cs"/>
              </a:rPr>
              <a:t>from the list, and then do the following: </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Stop 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75%</a:t>
            </a:r>
            <a:r>
              <a:rPr lang="en-US" sz="1200" kern="1200" dirty="0" smtClean="0">
                <a:solidFill>
                  <a:schemeClr val="tx1"/>
                </a:solidFill>
                <a:latin typeface="+mn-lt"/>
                <a:ea typeface="+mn-ea"/>
                <a:cs typeface="+mn-cs"/>
              </a:rPr>
              <a:t>.</a:t>
            </a:r>
          </a:p>
          <a:p>
            <a:pPr marL="1143000" lvl="2" indent="-228600">
              <a:buFont typeface="Arial" pitchFamily="34" charset="0"/>
              <a:buChar char="•"/>
              <a:defRPr/>
            </a:pPr>
            <a:r>
              <a:rPr lang="en-US" sz="1200" dirty="0" smtClean="0"/>
              <a:t>Click the button next to </a:t>
            </a:r>
            <a:r>
              <a:rPr lang="en-US" sz="1200" b="1" dirty="0" smtClean="0"/>
              <a:t>Color</a:t>
            </a:r>
            <a:r>
              <a:rPr lang="en-US" sz="1200" dirty="0" smtClean="0"/>
              <a:t>, click </a:t>
            </a:r>
            <a:r>
              <a:rPr lang="en-US" sz="1200" b="1" dirty="0" smtClean="0"/>
              <a:t>More Colors</a:t>
            </a:r>
            <a:r>
              <a:rPr lang="en-US" sz="1200" dirty="0" smtClean="0"/>
              <a:t>, and then in the </a:t>
            </a:r>
            <a:r>
              <a:rPr lang="en-US" sz="1200" b="1" dirty="0" smtClean="0"/>
              <a:t>Colors</a:t>
            </a:r>
            <a:r>
              <a:rPr lang="en-US" sz="1200" dirty="0" smtClean="0"/>
              <a:t> dialog box, on the </a:t>
            </a:r>
            <a:r>
              <a:rPr lang="en-US" sz="1200" b="1" dirty="0" smtClean="0"/>
              <a:t>Custom</a:t>
            </a:r>
            <a:r>
              <a:rPr lang="en-US" sz="1200" dirty="0" smtClean="0"/>
              <a:t> tab, enter values for </a:t>
            </a:r>
            <a:r>
              <a:rPr lang="en-US" sz="1200" b="0" dirty="0" smtClean="0"/>
              <a:t>Red: </a:t>
            </a:r>
            <a:r>
              <a:rPr lang="en-US" sz="1200" b="1" dirty="0" smtClean="0"/>
              <a:t>255</a:t>
            </a:r>
            <a:r>
              <a:rPr lang="en-US" sz="1200" b="0" dirty="0" smtClean="0"/>
              <a:t>, Green:</a:t>
            </a:r>
            <a:r>
              <a:rPr lang="en-US" sz="1200" b="1" dirty="0" smtClean="0"/>
              <a:t> 192</a:t>
            </a:r>
            <a:r>
              <a:rPr lang="en-US" sz="1200" b="0" dirty="0" smtClean="0"/>
              <a:t>, Blue: </a:t>
            </a:r>
            <a:r>
              <a:rPr lang="en-US" sz="1200" b="1" dirty="0" smtClean="0"/>
              <a:t>0</a:t>
            </a:r>
            <a:r>
              <a:rPr lang="en-US" sz="1200" dirty="0" smtClean="0"/>
              <a:t>.</a:t>
            </a: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1" kern="1200" dirty="0" smtClean="0">
                <a:solidFill>
                  <a:schemeClr val="tx1"/>
                </a:solidFill>
                <a:latin typeface="+mn-lt"/>
                <a:ea typeface="+mn-ea"/>
                <a:cs typeface="+mn-cs"/>
              </a:rPr>
              <a:t>Stop 3 </a:t>
            </a:r>
            <a:r>
              <a:rPr lang="en-US" sz="1200" kern="1200" dirty="0" smtClean="0">
                <a:solidFill>
                  <a:schemeClr val="tx1"/>
                </a:solidFill>
                <a:latin typeface="+mn-lt"/>
                <a:ea typeface="+mn-ea"/>
                <a:cs typeface="+mn-cs"/>
              </a:rPr>
              <a:t>from the list, and then do the following: </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Stop 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100%</a:t>
            </a:r>
            <a:r>
              <a:rPr lang="en-US" sz="1200" kern="1200" dirty="0" smtClean="0">
                <a:solidFill>
                  <a:schemeClr val="tx1"/>
                </a:solidFill>
                <a:latin typeface="+mn-lt"/>
                <a:ea typeface="+mn-ea"/>
                <a:cs typeface="+mn-cs"/>
              </a:rPr>
              <a:t>.</a:t>
            </a:r>
          </a:p>
          <a:p>
            <a:pPr marL="1143000" lvl="2" indent="-228600">
              <a:buFont typeface="Arial" pitchFamily="34" charset="0"/>
              <a:buChar char="•"/>
              <a:defRPr/>
            </a:pPr>
            <a:r>
              <a:rPr lang="en-US" sz="1200" dirty="0" smtClean="0"/>
              <a:t>Click the button next to </a:t>
            </a:r>
            <a:r>
              <a:rPr lang="en-US" sz="1200" b="1" dirty="0" smtClean="0"/>
              <a:t>Color</a:t>
            </a:r>
            <a:r>
              <a:rPr lang="en-US" sz="1200" dirty="0" smtClean="0"/>
              <a:t>, click </a:t>
            </a:r>
            <a:r>
              <a:rPr lang="en-US" sz="1200" b="1" dirty="0" smtClean="0"/>
              <a:t>More Colors</a:t>
            </a:r>
            <a:r>
              <a:rPr lang="en-US" sz="1200" dirty="0" smtClean="0"/>
              <a:t>, and then in the </a:t>
            </a:r>
            <a:r>
              <a:rPr lang="en-US" sz="1200" b="1" dirty="0" smtClean="0"/>
              <a:t>Colors</a:t>
            </a:r>
            <a:r>
              <a:rPr lang="en-US" sz="1200" dirty="0" smtClean="0"/>
              <a:t> dialog box, on the </a:t>
            </a:r>
            <a:r>
              <a:rPr lang="en-US" sz="1200" b="1" dirty="0" smtClean="0"/>
              <a:t>Custom</a:t>
            </a:r>
            <a:r>
              <a:rPr lang="en-US" sz="1200" dirty="0" smtClean="0"/>
              <a:t> tab, enter values for </a:t>
            </a:r>
            <a:r>
              <a:rPr lang="en-US" sz="1200" b="0" dirty="0" smtClean="0"/>
              <a:t>Red: </a:t>
            </a:r>
            <a:r>
              <a:rPr lang="en-US" sz="1200" b="1" dirty="0" smtClean="0"/>
              <a:t>255</a:t>
            </a:r>
            <a:r>
              <a:rPr lang="en-US" sz="1200" b="0" dirty="0" smtClean="0"/>
              <a:t>, Green: </a:t>
            </a:r>
            <a:r>
              <a:rPr lang="en-US" sz="1200" b="1" dirty="0" smtClean="0"/>
              <a:t>162</a:t>
            </a:r>
            <a:r>
              <a:rPr lang="en-US" sz="1200" b="0" dirty="0" smtClean="0"/>
              <a:t>, Blue: </a:t>
            </a:r>
            <a:r>
              <a:rPr lang="en-US" sz="1200" b="1" dirty="0" smtClean="0"/>
              <a:t>96</a:t>
            </a:r>
            <a:r>
              <a:rPr lang="en-US" sz="1200" dirty="0" smtClean="0"/>
              <a: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Also in the </a:t>
            </a:r>
            <a:r>
              <a:rPr lang="en-US" sz="1200" b="1" dirty="0" smtClean="0"/>
              <a:t>Format</a:t>
            </a:r>
            <a:r>
              <a:rPr lang="en-US" sz="1200" b="1" baseline="0" dirty="0" smtClean="0"/>
              <a:t> Text Effects </a:t>
            </a:r>
            <a:r>
              <a:rPr lang="en-US" sz="1200" baseline="0" dirty="0" smtClean="0"/>
              <a:t>dialog box, click </a:t>
            </a:r>
            <a:r>
              <a:rPr lang="en-US" sz="1200" b="1" baseline="0" dirty="0" smtClean="0"/>
              <a:t>Shadow </a:t>
            </a:r>
            <a:r>
              <a:rPr lang="en-US" sz="1200" baseline="0" dirty="0" smtClean="0"/>
              <a:t>in the left pane. In the </a:t>
            </a:r>
            <a:r>
              <a:rPr lang="en-US" sz="1200" b="1" baseline="0" dirty="0" smtClean="0"/>
              <a:t>Shadow</a:t>
            </a:r>
            <a:r>
              <a:rPr lang="en-US" sz="1200" baseline="0" dirty="0" smtClean="0"/>
              <a:t> pane, click the button next to </a:t>
            </a:r>
            <a:r>
              <a:rPr lang="en-US" sz="1200" b="1" baseline="0" dirty="0" smtClean="0"/>
              <a:t>Presets</a:t>
            </a:r>
            <a:r>
              <a:rPr lang="en-US" sz="1200" baseline="0" dirty="0" smtClean="0"/>
              <a:t>, under </a:t>
            </a:r>
            <a:r>
              <a:rPr lang="en-US" sz="1200" b="1" baseline="0" dirty="0" smtClean="0"/>
              <a:t>Outer</a:t>
            </a:r>
            <a:r>
              <a:rPr lang="en-US" sz="1200" baseline="0" dirty="0" smtClean="0"/>
              <a:t> click </a:t>
            </a:r>
            <a:r>
              <a:rPr lang="en-US" sz="1200" b="1" baseline="0" dirty="0" smtClean="0"/>
              <a:t>Offset Bottom </a:t>
            </a:r>
            <a:r>
              <a:rPr lang="en-US" sz="1200" baseline="0" dirty="0" smtClean="0"/>
              <a:t>(first row, second option from the left), and then do the following:</a:t>
            </a:r>
          </a:p>
          <a:p>
            <a:pPr marL="685800" lvl="1" indent="-228600">
              <a:buFont typeface="Arial" pitchFamily="34" charset="0"/>
              <a:buChar char="•"/>
              <a:defRPr/>
            </a:pPr>
            <a:r>
              <a:rPr lang="en-US" sz="1200" baseline="0" dirty="0" smtClean="0"/>
              <a:t>In the </a:t>
            </a:r>
            <a:r>
              <a:rPr lang="en-US" sz="1200" b="1" baseline="0" dirty="0" smtClean="0"/>
              <a:t>Transparency</a:t>
            </a:r>
            <a:r>
              <a:rPr lang="en-US" sz="1200" baseline="0" dirty="0" smtClean="0"/>
              <a:t> box, enter </a:t>
            </a:r>
            <a:r>
              <a:rPr lang="en-US" sz="1200" b="1" baseline="0" dirty="0" smtClean="0"/>
              <a:t>70%</a:t>
            </a:r>
            <a:r>
              <a:rPr lang="en-US" sz="1200" baseline="0" dirty="0" smtClean="0"/>
              <a:t>.</a:t>
            </a:r>
          </a:p>
          <a:p>
            <a:pPr marL="685800" lvl="1" indent="-228600">
              <a:buFont typeface="Arial" pitchFamily="34" charset="0"/>
              <a:buChar char="•"/>
              <a:defRPr/>
            </a:pPr>
            <a:r>
              <a:rPr lang="en-US" sz="1200" baseline="0" dirty="0" smtClean="0"/>
              <a:t>In the </a:t>
            </a:r>
            <a:r>
              <a:rPr lang="en-US" sz="1200" b="1" baseline="0" dirty="0" smtClean="0"/>
              <a:t>Size</a:t>
            </a:r>
            <a:r>
              <a:rPr lang="en-US" sz="1200" baseline="0" dirty="0" smtClean="0"/>
              <a:t> box, enter </a:t>
            </a:r>
            <a:r>
              <a:rPr lang="en-US" sz="1200" b="1" baseline="0" dirty="0" smtClean="0"/>
              <a:t>100%</a:t>
            </a:r>
            <a:r>
              <a:rPr lang="en-US" sz="1200" baseline="0" dirty="0" smtClean="0"/>
              <a:t>.</a:t>
            </a:r>
          </a:p>
          <a:p>
            <a:pPr marL="685800" lvl="1" indent="-228600">
              <a:buFont typeface="Arial" pitchFamily="34" charset="0"/>
              <a:buChar char="•"/>
              <a:defRPr/>
            </a:pPr>
            <a:r>
              <a:rPr lang="en-US" sz="1200" baseline="0" dirty="0" smtClean="0"/>
              <a:t>In the </a:t>
            </a:r>
            <a:r>
              <a:rPr lang="en-US" sz="1200" b="1" baseline="0" dirty="0" smtClean="0"/>
              <a:t>Blur</a:t>
            </a:r>
            <a:r>
              <a:rPr lang="en-US" sz="1200" baseline="0" dirty="0" smtClean="0"/>
              <a:t> box, enter </a:t>
            </a:r>
            <a:r>
              <a:rPr lang="en-US" sz="1200" b="1" baseline="0" dirty="0" smtClean="0"/>
              <a:t>6.3 pt</a:t>
            </a:r>
            <a:r>
              <a:rPr lang="en-US" sz="1200" baseline="0" dirty="0" smtClean="0"/>
              <a:t>.</a:t>
            </a:r>
          </a:p>
          <a:p>
            <a:pPr marL="685800" lvl="1" indent="-228600">
              <a:buFont typeface="Arial" pitchFamily="34" charset="0"/>
              <a:buChar char="•"/>
              <a:defRPr/>
            </a:pPr>
            <a:r>
              <a:rPr lang="en-US" sz="1200" baseline="0" dirty="0" smtClean="0"/>
              <a:t>In the </a:t>
            </a:r>
            <a:r>
              <a:rPr lang="en-US" sz="1200" b="1" baseline="0" dirty="0" smtClean="0"/>
              <a:t>Angle</a:t>
            </a:r>
            <a:r>
              <a:rPr lang="en-US" sz="1200" baseline="0" dirty="0" smtClean="0"/>
              <a:t> box, enter </a:t>
            </a:r>
            <a:r>
              <a:rPr lang="en-US" sz="1200" b="1" baseline="0" dirty="0" smtClean="0"/>
              <a:t>84°</a:t>
            </a:r>
            <a:r>
              <a:rPr lang="en-US" sz="1200" baseline="0" dirty="0" smtClean="0"/>
              <a:t>.</a:t>
            </a:r>
          </a:p>
          <a:p>
            <a:pPr marL="685800" lvl="1" indent="-228600">
              <a:buFont typeface="Arial" pitchFamily="34" charset="0"/>
              <a:buChar char="•"/>
              <a:defRPr/>
            </a:pPr>
            <a:r>
              <a:rPr lang="en-US" sz="1200" baseline="0" dirty="0" smtClean="0"/>
              <a:t>In the </a:t>
            </a:r>
            <a:r>
              <a:rPr lang="en-US" sz="1200" b="1" baseline="0" dirty="0" smtClean="0"/>
              <a:t>Distance</a:t>
            </a:r>
            <a:r>
              <a:rPr lang="en-US" sz="1200" baseline="0" dirty="0" smtClean="0"/>
              <a:t> box, enter </a:t>
            </a:r>
            <a:r>
              <a:rPr lang="en-US" sz="1200" b="1" baseline="0" dirty="0" smtClean="0"/>
              <a:t>3.2 pt</a:t>
            </a:r>
            <a:r>
              <a:rPr lang="en-US" sz="1200" baseline="0" dirty="0" smtClean="0"/>
              <a: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Also in the </a:t>
            </a:r>
            <a:r>
              <a:rPr lang="en-US" sz="1200" b="1" dirty="0" smtClean="0"/>
              <a:t>Format</a:t>
            </a:r>
            <a:r>
              <a:rPr lang="en-US" sz="1200" b="1" baseline="0" dirty="0" smtClean="0"/>
              <a:t> Text Effects </a:t>
            </a:r>
            <a:r>
              <a:rPr lang="en-US" sz="1200" baseline="0" dirty="0" smtClean="0"/>
              <a:t>dialog box, click </a:t>
            </a:r>
            <a:r>
              <a:rPr lang="en-US" sz="1200" b="1" baseline="0" dirty="0" smtClean="0"/>
              <a:t>3-D Format </a:t>
            </a:r>
            <a:r>
              <a:rPr lang="en-US" sz="1200" baseline="0" dirty="0" smtClean="0"/>
              <a:t>in the left pane, and then do the following in the </a:t>
            </a:r>
            <a:r>
              <a:rPr lang="en-US" sz="1200" b="1" baseline="0" dirty="0" smtClean="0"/>
              <a:t>3-D Format </a:t>
            </a:r>
            <a:r>
              <a:rPr lang="en-US" sz="1200" baseline="0" dirty="0" smtClean="0"/>
              <a:t>pane:</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0" baseline="0" dirty="0" smtClean="0">
                <a:latin typeface="+mn-lt"/>
              </a:rPr>
              <a:t>Under </a:t>
            </a:r>
            <a:r>
              <a:rPr lang="en-US" sz="1200" b="1" i="0" baseline="0" dirty="0" smtClean="0">
                <a:latin typeface="+mn-lt"/>
              </a:rPr>
              <a:t>Bevel</a:t>
            </a:r>
            <a:r>
              <a:rPr lang="en-US" sz="1200" b="0" i="0" baseline="0" dirty="0" smtClean="0">
                <a:latin typeface="+mn-lt"/>
              </a:rPr>
              <a:t>, click the button next to </a:t>
            </a:r>
            <a:r>
              <a:rPr lang="en-US" sz="1200" b="1" i="0" baseline="0" dirty="0" smtClean="0">
                <a:latin typeface="+mn-lt"/>
              </a:rPr>
              <a:t>Top</a:t>
            </a:r>
            <a:r>
              <a:rPr lang="en-US" sz="1200" b="0" i="0" baseline="0" dirty="0" smtClean="0">
                <a:latin typeface="+mn-lt"/>
              </a:rPr>
              <a:t>, and then under </a:t>
            </a:r>
            <a:r>
              <a:rPr lang="en-US" sz="1200" b="1" i="0" baseline="0" dirty="0" smtClean="0">
                <a:latin typeface="+mn-lt"/>
              </a:rPr>
              <a:t>Bevel</a:t>
            </a:r>
            <a:r>
              <a:rPr lang="en-US" sz="1200" b="0" i="0" baseline="0" dirty="0" smtClean="0">
                <a:latin typeface="+mn-lt"/>
              </a:rPr>
              <a:t> click </a:t>
            </a:r>
            <a:r>
              <a:rPr lang="en-US" sz="1200" b="1" i="0" baseline="0" dirty="0" smtClean="0">
                <a:latin typeface="+mn-lt"/>
              </a:rPr>
              <a:t>Circle</a:t>
            </a:r>
            <a:r>
              <a:rPr lang="en-US" sz="1200" b="0" i="0" baseline="0" dirty="0" smtClean="0">
                <a:latin typeface="+mn-lt"/>
              </a:rPr>
              <a:t> (first row, first option from the left). Next to </a:t>
            </a:r>
            <a:r>
              <a:rPr lang="en-US" sz="1200" b="1" i="0" baseline="0" dirty="0" smtClean="0">
                <a:latin typeface="+mn-lt"/>
              </a:rPr>
              <a:t>Top</a:t>
            </a:r>
            <a:r>
              <a:rPr lang="en-US" sz="1200" b="0" i="0" baseline="0" dirty="0" smtClean="0">
                <a:latin typeface="+mn-lt"/>
              </a:rPr>
              <a:t>, in the </a:t>
            </a:r>
            <a:r>
              <a:rPr lang="en-US" sz="1200" b="1" i="0" baseline="0" dirty="0" smtClean="0">
                <a:latin typeface="+mn-lt"/>
              </a:rPr>
              <a:t>Width</a:t>
            </a:r>
            <a:r>
              <a:rPr lang="en-US" sz="1200" b="0" i="0" baseline="0" dirty="0" smtClean="0">
                <a:latin typeface="+mn-lt"/>
              </a:rPr>
              <a:t> box, enter </a:t>
            </a:r>
            <a:r>
              <a:rPr lang="en-US" sz="1200" b="1" i="0" baseline="0" dirty="0" smtClean="0">
                <a:latin typeface="+mn-lt"/>
              </a:rPr>
              <a:t>2 pt</a:t>
            </a:r>
            <a:r>
              <a:rPr lang="en-US" sz="1200" b="0" i="0" baseline="0" dirty="0" smtClean="0">
                <a:latin typeface="+mn-lt"/>
              </a:rPr>
              <a:t>, and in the </a:t>
            </a:r>
            <a:r>
              <a:rPr lang="en-US" sz="1200" b="1" i="0" baseline="0" dirty="0" smtClean="0">
                <a:latin typeface="+mn-lt"/>
              </a:rPr>
              <a:t>Height</a:t>
            </a:r>
            <a:r>
              <a:rPr lang="en-US" sz="1200" b="0" i="0" baseline="0" dirty="0" smtClean="0">
                <a:latin typeface="+mn-lt"/>
              </a:rPr>
              <a:t> box, enter </a:t>
            </a:r>
            <a:r>
              <a:rPr lang="en-US" sz="1200" b="1" i="0" baseline="0" dirty="0" smtClean="0">
                <a:latin typeface="+mn-lt"/>
              </a:rPr>
              <a:t>2 pt</a:t>
            </a:r>
            <a:r>
              <a:rPr lang="en-US" sz="1200" b="0" i="0" baseline="0" dirty="0" smtClean="0">
                <a:latin typeface="+mn-lt"/>
              </a:rPr>
              <a:t>.</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Under </a:t>
            </a:r>
            <a:r>
              <a:rPr lang="en-US" sz="1200" b="1" baseline="0" dirty="0" smtClean="0"/>
              <a:t>Contour</a:t>
            </a:r>
            <a:r>
              <a:rPr lang="en-US" sz="1200" baseline="0" dirty="0" smtClean="0"/>
              <a:t>, c</a:t>
            </a:r>
            <a:r>
              <a:rPr lang="en-US" sz="1200" dirty="0" smtClean="0"/>
              <a:t>lick the button next to </a:t>
            </a:r>
            <a:r>
              <a:rPr lang="en-US" sz="1200" b="1" dirty="0" smtClean="0"/>
              <a:t>Color</a:t>
            </a:r>
            <a:r>
              <a:rPr lang="en-US" sz="1200" dirty="0" smtClean="0"/>
              <a:t>, click </a:t>
            </a:r>
            <a:r>
              <a:rPr lang="en-US" sz="1200" b="1" dirty="0" smtClean="0"/>
              <a:t>More Colors</a:t>
            </a:r>
            <a:r>
              <a:rPr lang="en-US" sz="1200" dirty="0" smtClean="0"/>
              <a:t>, and then in the </a:t>
            </a:r>
            <a:r>
              <a:rPr lang="en-US" sz="1200" b="1" dirty="0" smtClean="0"/>
              <a:t>Colors</a:t>
            </a:r>
            <a:r>
              <a:rPr lang="en-US" sz="1200" dirty="0" smtClean="0"/>
              <a:t> dialog box, on the </a:t>
            </a:r>
            <a:r>
              <a:rPr lang="en-US" sz="1200" b="1" dirty="0" smtClean="0"/>
              <a:t>Custom</a:t>
            </a:r>
            <a:r>
              <a:rPr lang="en-US" sz="1200" dirty="0" smtClean="0"/>
              <a:t> tab, enter values for </a:t>
            </a:r>
            <a:r>
              <a:rPr lang="en-US" sz="1200" b="0" dirty="0" smtClean="0"/>
              <a:t>Red: </a:t>
            </a:r>
            <a:r>
              <a:rPr lang="en-US" sz="1200" b="1" dirty="0" smtClean="0"/>
              <a:t>215, </a:t>
            </a:r>
            <a:r>
              <a:rPr lang="en-US" sz="1200" b="0" dirty="0" smtClean="0"/>
              <a:t>Green: </a:t>
            </a:r>
            <a:r>
              <a:rPr lang="en-US" sz="1200" b="1" dirty="0" smtClean="0"/>
              <a:t>130</a:t>
            </a:r>
            <a:r>
              <a:rPr lang="en-US" sz="1200" b="0" dirty="0" smtClean="0"/>
              <a:t>, Blue: </a:t>
            </a:r>
            <a:r>
              <a:rPr lang="en-US" sz="1200" b="1" dirty="0" smtClean="0"/>
              <a:t>60</a:t>
            </a:r>
            <a:r>
              <a:rPr lang="en-US" sz="1200" dirty="0" smtClean="0"/>
              <a:t>. In the </a:t>
            </a:r>
            <a:r>
              <a:rPr lang="en-US" sz="1200" b="1" i="0" dirty="0" smtClean="0"/>
              <a:t>Size</a:t>
            </a:r>
            <a:r>
              <a:rPr lang="en-US" sz="1200" dirty="0" smtClean="0"/>
              <a:t> box, enter </a:t>
            </a:r>
            <a:r>
              <a:rPr lang="en-US" sz="1200" b="1" dirty="0" smtClean="0"/>
              <a:t>1 pt</a:t>
            </a:r>
            <a:r>
              <a:rPr lang="en-US" sz="1200" dirty="0" smtClean="0"/>
              <a:t>. </a:t>
            </a:r>
          </a:p>
          <a:p>
            <a:pPr marL="685800" lvl="1" indent="-228600">
              <a:buFont typeface="Arial" pitchFamily="34" charset="0"/>
              <a:buChar char="•"/>
            </a:pP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Surface</a:t>
            </a:r>
            <a:r>
              <a:rPr lang="en-US" sz="1200" b="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Material </a:t>
            </a:r>
            <a:r>
              <a:rPr lang="en-US" sz="1200" b="0" kern="1200" dirty="0" smtClean="0">
                <a:solidFill>
                  <a:schemeClr val="tx1"/>
                </a:solidFill>
                <a:latin typeface="+mn-lt"/>
                <a:ea typeface="+mn-ea"/>
                <a:cs typeface="+mn-cs"/>
              </a:rPr>
              <a:t>list, under </a:t>
            </a:r>
            <a:r>
              <a:rPr lang="en-US" sz="1200" b="1" kern="1200" dirty="0" smtClean="0">
                <a:solidFill>
                  <a:schemeClr val="tx1"/>
                </a:solidFill>
                <a:latin typeface="+mn-lt"/>
                <a:ea typeface="+mn-ea"/>
                <a:cs typeface="+mn-cs"/>
              </a:rPr>
              <a:t>Standard</a:t>
            </a:r>
            <a:r>
              <a:rPr lang="en-US" sz="1200" b="0" kern="1200" dirty="0" smtClean="0">
                <a:solidFill>
                  <a:schemeClr val="tx1"/>
                </a:solidFill>
                <a:latin typeface="+mn-lt"/>
                <a:ea typeface="+mn-ea"/>
                <a:cs typeface="+mn-cs"/>
              </a:rPr>
              <a:t>,</a:t>
            </a:r>
            <a:r>
              <a:rPr lang="en-US" sz="1200" b="0" kern="1200" baseline="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select </a:t>
            </a:r>
            <a:r>
              <a:rPr lang="en-US" sz="1200" b="1" kern="1200" dirty="0" smtClean="0">
                <a:solidFill>
                  <a:schemeClr val="tx1"/>
                </a:solidFill>
                <a:latin typeface="+mn-lt"/>
                <a:ea typeface="+mn-ea"/>
                <a:cs typeface="+mn-cs"/>
              </a:rPr>
              <a:t>Warm</a:t>
            </a:r>
            <a:r>
              <a:rPr lang="en-US" sz="1200" b="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Matte</a:t>
            </a:r>
            <a:r>
              <a:rPr lang="en-US" sz="1200" b="0" kern="1200" dirty="0" smtClean="0">
                <a:solidFill>
                  <a:schemeClr val="tx1"/>
                </a:solidFill>
                <a:latin typeface="+mn-lt"/>
                <a:ea typeface="+mn-ea"/>
                <a:cs typeface="+mn-cs"/>
              </a:rPr>
              <a:t> (second option from the left).</a:t>
            </a:r>
            <a:r>
              <a:rPr lang="en-US" sz="1200" b="0" kern="1200" baseline="0" dirty="0" smtClean="0">
                <a:solidFill>
                  <a:schemeClr val="tx1"/>
                </a:solidFill>
                <a:latin typeface="+mn-lt"/>
                <a:ea typeface="+mn-ea"/>
                <a:cs typeface="+mn-cs"/>
              </a:rPr>
              <a:t> In the </a:t>
            </a:r>
            <a:r>
              <a:rPr lang="en-US" sz="1200" b="1" kern="1200" baseline="0" dirty="0" smtClean="0">
                <a:solidFill>
                  <a:schemeClr val="tx1"/>
                </a:solidFill>
                <a:latin typeface="+mn-lt"/>
                <a:ea typeface="+mn-ea"/>
                <a:cs typeface="+mn-cs"/>
              </a:rPr>
              <a:t>Lighting</a:t>
            </a:r>
            <a:r>
              <a:rPr lang="en-US" sz="1200" b="0" kern="1200" baseline="0" dirty="0" smtClean="0">
                <a:solidFill>
                  <a:schemeClr val="tx1"/>
                </a:solidFill>
                <a:latin typeface="+mn-lt"/>
                <a:ea typeface="+mn-ea"/>
                <a:cs typeface="+mn-cs"/>
              </a:rPr>
              <a:t> list, under </a:t>
            </a:r>
            <a:r>
              <a:rPr lang="en-US" sz="1200" b="1" kern="1200" baseline="0" dirty="0" smtClean="0">
                <a:solidFill>
                  <a:schemeClr val="tx1"/>
                </a:solidFill>
                <a:latin typeface="+mn-lt"/>
                <a:ea typeface="+mn-ea"/>
                <a:cs typeface="+mn-cs"/>
              </a:rPr>
              <a:t>Special</a:t>
            </a:r>
            <a:r>
              <a:rPr lang="en-US" sz="1200" b="0" kern="1200" baseline="0" dirty="0" smtClean="0">
                <a:solidFill>
                  <a:schemeClr val="tx1"/>
                </a:solidFill>
                <a:latin typeface="+mn-lt"/>
                <a:ea typeface="+mn-ea"/>
                <a:cs typeface="+mn-cs"/>
              </a:rPr>
              <a:t>, select </a:t>
            </a:r>
            <a:r>
              <a:rPr lang="en-US" sz="1200" b="1" kern="1200" baseline="0" dirty="0" smtClean="0">
                <a:solidFill>
                  <a:schemeClr val="tx1"/>
                </a:solidFill>
                <a:latin typeface="+mn-lt"/>
                <a:ea typeface="+mn-ea"/>
                <a:cs typeface="+mn-cs"/>
              </a:rPr>
              <a:t>Glow </a:t>
            </a:r>
            <a:r>
              <a:rPr lang="en-US" sz="1200" b="0" kern="1200" baseline="0" dirty="0" smtClean="0">
                <a:solidFill>
                  <a:schemeClr val="tx1"/>
                </a:solidFill>
                <a:latin typeface="+mn-lt"/>
                <a:ea typeface="+mn-ea"/>
                <a:cs typeface="+mn-cs"/>
              </a:rPr>
              <a:t>(third option from the left). In the </a:t>
            </a:r>
            <a:r>
              <a:rPr lang="en-US" sz="1200" b="1" kern="1200" baseline="0" dirty="0" smtClean="0">
                <a:solidFill>
                  <a:schemeClr val="tx1"/>
                </a:solidFill>
                <a:latin typeface="+mn-lt"/>
                <a:ea typeface="+mn-ea"/>
                <a:cs typeface="+mn-cs"/>
              </a:rPr>
              <a:t>Angle</a:t>
            </a:r>
            <a:r>
              <a:rPr lang="en-US" sz="1200" b="0" kern="1200" baseline="0" dirty="0" smtClean="0">
                <a:solidFill>
                  <a:schemeClr val="tx1"/>
                </a:solidFill>
                <a:latin typeface="+mn-lt"/>
                <a:ea typeface="+mn-ea"/>
                <a:cs typeface="+mn-cs"/>
              </a:rPr>
              <a:t> box, enter </a:t>
            </a:r>
            <a:r>
              <a:rPr lang="en-US" sz="1200" b="1" kern="1200" baseline="0" dirty="0" smtClean="0">
                <a:solidFill>
                  <a:schemeClr val="tx1"/>
                </a:solidFill>
                <a:latin typeface="+mn-lt"/>
                <a:ea typeface="+mn-ea"/>
                <a:cs typeface="+mn-cs"/>
              </a:rPr>
              <a:t>90°</a:t>
            </a:r>
            <a:r>
              <a:rPr lang="en-US" sz="1200" b="0" kern="1200" baseline="0" dirty="0" smtClean="0">
                <a:solidFill>
                  <a:schemeClr val="tx1"/>
                </a:solidFill>
                <a:latin typeface="+mn-lt"/>
                <a:ea typeface="+mn-ea"/>
                <a:cs typeface="+mn-cs"/>
              </a:rPr>
              <a:t>.</a:t>
            </a:r>
          </a:p>
          <a:p>
            <a:pPr marL="228600" lvl="0" indent="-228600">
              <a:buFont typeface="+mj-lt"/>
              <a:buAutoNum type="arabicPeriod"/>
            </a:pPr>
            <a:r>
              <a:rPr lang="en-US" sz="1200" b="0" kern="1200" baseline="0" dirty="0" smtClean="0">
                <a:solidFill>
                  <a:schemeClr val="tx1"/>
                </a:solidFill>
                <a:latin typeface="+mn-lt"/>
                <a:ea typeface="+mn-ea"/>
                <a:cs typeface="+mn-cs"/>
              </a:rPr>
              <a:t>On the slide, drag the text box just above the bottom edge of the rectangle.</a:t>
            </a:r>
          </a:p>
          <a:p>
            <a:pPr marL="228600" lvl="0" indent="-228600">
              <a:buFont typeface="+mj-lt"/>
              <a:buAutoNum type="arabicPeriod"/>
            </a:pPr>
            <a:r>
              <a:rPr lang="en-US" sz="1200" b="0" i="0" baseline="0" dirty="0" smtClean="0">
                <a:latin typeface="+mn-lt"/>
              </a:rPr>
              <a:t>With the text box still selected, on the </a:t>
            </a:r>
            <a:r>
              <a:rPr lang="en-US" sz="1200" b="1" i="0" baseline="0" dirty="0" smtClean="0">
                <a:latin typeface="+mn-lt"/>
              </a:rPr>
              <a:t>Home</a:t>
            </a:r>
            <a:r>
              <a:rPr lang="en-US" sz="1200" b="0" i="0" baseline="0" dirty="0" smtClean="0">
                <a:latin typeface="+mn-lt"/>
              </a:rPr>
              <a:t> tab, in the </a:t>
            </a:r>
            <a:r>
              <a:rPr lang="en-US" sz="1200" b="1" i="0" baseline="0" dirty="0" smtClean="0">
                <a:latin typeface="+mn-lt"/>
              </a:rPr>
              <a:t>Drawing</a:t>
            </a:r>
            <a:r>
              <a:rPr lang="en-US" sz="1200" b="0" i="0" baseline="0" dirty="0" smtClean="0">
                <a:latin typeface="+mn-lt"/>
              </a:rPr>
              <a:t> group, click </a:t>
            </a:r>
            <a:r>
              <a:rPr lang="en-US" sz="1200" b="1" i="0" baseline="0" dirty="0" smtClean="0">
                <a:latin typeface="+mn-lt"/>
              </a:rPr>
              <a:t>Arrange</a:t>
            </a:r>
            <a:r>
              <a:rPr lang="en-US" sz="1200" b="0" i="0" baseline="0" dirty="0" smtClean="0">
                <a:latin typeface="+mn-lt"/>
              </a:rPr>
              <a:t>, point to </a:t>
            </a:r>
            <a:r>
              <a:rPr lang="en-US" sz="1200" b="1" i="0" baseline="0" dirty="0" smtClean="0">
                <a:latin typeface="+mn-lt"/>
              </a:rPr>
              <a:t>Align</a:t>
            </a:r>
            <a:r>
              <a:rPr lang="en-US" sz="1200" b="0" i="0" baseline="0" dirty="0" smtClean="0">
                <a:latin typeface="+mn-lt"/>
              </a:rPr>
              <a:t>, and then do the following:</a:t>
            </a:r>
          </a:p>
          <a:p>
            <a:pPr marL="685800" lvl="1" indent="-228600">
              <a:buFont typeface="+mj-lt"/>
              <a:buAutoNum type="arabicPeriod"/>
            </a:pPr>
            <a:r>
              <a:rPr lang="en-US" sz="1200" b="0" i="0" kern="1200" baseline="0" dirty="0" smtClean="0">
                <a:solidFill>
                  <a:schemeClr val="tx1"/>
                </a:solidFill>
                <a:latin typeface="+mn-lt"/>
                <a:ea typeface="+mn-ea"/>
                <a:cs typeface="+mn-cs"/>
              </a:rPr>
              <a:t>Click </a:t>
            </a:r>
            <a:r>
              <a:rPr lang="en-US" sz="1200" b="1" i="0" kern="1200" baseline="0" dirty="0" smtClean="0">
                <a:solidFill>
                  <a:schemeClr val="tx1"/>
                </a:solidFill>
                <a:latin typeface="+mn-lt"/>
                <a:ea typeface="+mn-ea"/>
                <a:cs typeface="+mn-cs"/>
              </a:rPr>
              <a:t>Align to Slide</a:t>
            </a:r>
            <a:r>
              <a:rPr lang="en-US" sz="1200" b="0" i="0" kern="1200" baseline="0" dirty="0" smtClean="0">
                <a:solidFill>
                  <a:schemeClr val="tx1"/>
                </a:solidFill>
                <a:latin typeface="+mn-lt"/>
                <a:ea typeface="+mn-ea"/>
                <a:cs typeface="+mn-cs"/>
              </a:rPr>
              <a:t>.</a:t>
            </a:r>
          </a:p>
          <a:p>
            <a:pPr marL="685800" lvl="1" indent="-228600">
              <a:buFont typeface="+mj-lt"/>
              <a:buAutoNum type="arabicPeriod"/>
            </a:pPr>
            <a:r>
              <a:rPr lang="en-US" sz="1200" b="0" i="0" kern="1200" baseline="0" dirty="0" smtClean="0">
                <a:solidFill>
                  <a:schemeClr val="tx1"/>
                </a:solidFill>
                <a:latin typeface="+mn-lt"/>
                <a:ea typeface="+mn-ea"/>
                <a:cs typeface="+mn-cs"/>
              </a:rPr>
              <a:t>Click </a:t>
            </a:r>
            <a:r>
              <a:rPr lang="en-US" sz="1200" b="1" i="0" kern="1200" baseline="0" dirty="0" smtClean="0">
                <a:solidFill>
                  <a:schemeClr val="tx1"/>
                </a:solidFill>
                <a:latin typeface="+mn-lt"/>
                <a:ea typeface="+mn-ea"/>
                <a:cs typeface="+mn-cs"/>
              </a:rPr>
              <a:t>Align Center</a:t>
            </a:r>
            <a:r>
              <a:rPr lang="en-US" sz="1200" b="0" i="0" kern="1200" baseline="0" dirty="0" smtClean="0">
                <a:solidFill>
                  <a:schemeClr val="tx1"/>
                </a:solidFill>
                <a:latin typeface="+mn-lt"/>
                <a:ea typeface="+mn-ea"/>
                <a:cs typeface="+mn-cs"/>
              </a:rPr>
              <a:t>. </a:t>
            </a:r>
            <a:endParaRPr lang="en-US" sz="1200" b="0" kern="1200" baseline="0" dirty="0" smtClean="0">
              <a:solidFill>
                <a:schemeClr val="tx1"/>
              </a:solidFill>
              <a:latin typeface="+mn-lt"/>
              <a:ea typeface="+mn-ea"/>
              <a:cs typeface="+mn-cs"/>
            </a:endParaRPr>
          </a:p>
          <a:p>
            <a:pPr marL="228600" lvl="0" indent="-228600">
              <a:buFont typeface="+mj-lt"/>
              <a:buAutoNum type="arabicPeriod"/>
            </a:pPr>
            <a:endParaRPr lang="en-US" sz="1200" b="0" kern="1200" baseline="0" dirty="0" smtClean="0">
              <a:solidFill>
                <a:schemeClr val="tx1"/>
              </a:solidFill>
              <a:latin typeface="+mn-lt"/>
              <a:ea typeface="+mn-ea"/>
              <a:cs typeface="+mn-cs"/>
            </a:endParaRPr>
          </a:p>
          <a:p>
            <a:pPr marL="228600" lvl="0" indent="-228600">
              <a:buFontTx/>
              <a:buNone/>
              <a:defRPr/>
            </a:pPr>
            <a:endParaRPr lang="en-US" sz="1200" dirty="0" smtClean="0">
              <a:latin typeface="+mn-lt"/>
            </a:endParaRPr>
          </a:p>
          <a:p>
            <a:pPr marL="228600" lvl="0" indent="-228600">
              <a:buFontTx/>
              <a:buNone/>
              <a:defRPr/>
            </a:pPr>
            <a:r>
              <a:rPr lang="en-US" sz="1200" dirty="0" smtClean="0">
                <a:latin typeface="+mn-lt"/>
              </a:rPr>
              <a:t>To reproduce the line on this slide, do the following:</a:t>
            </a:r>
            <a:endParaRPr lang="en-US" sz="1200" baseline="0" dirty="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dirty="0" smtClean="0">
                <a:latin typeface="+mn-lt"/>
              </a:rPr>
              <a:t>On</a:t>
            </a:r>
            <a:r>
              <a:rPr lang="en-US" sz="1200" i="0" baseline="0" dirty="0" smtClean="0">
                <a:latin typeface="+mn-lt"/>
              </a:rPr>
              <a:t> the </a:t>
            </a:r>
            <a:r>
              <a:rPr lang="en-US" sz="1200" b="1" i="0" baseline="0" dirty="0" smtClean="0">
                <a:latin typeface="+mn-lt"/>
              </a:rPr>
              <a:t>Home</a:t>
            </a:r>
            <a:r>
              <a:rPr lang="en-US" sz="1200" i="0" baseline="0" dirty="0" smtClean="0">
                <a:latin typeface="+mn-lt"/>
              </a:rPr>
              <a:t> tab, in the </a:t>
            </a:r>
            <a:r>
              <a:rPr lang="en-US" sz="1200" b="1" i="0" baseline="0" dirty="0" smtClean="0">
                <a:latin typeface="+mn-lt"/>
              </a:rPr>
              <a:t>Drawing</a:t>
            </a:r>
            <a:r>
              <a:rPr lang="en-US" sz="1200" i="0" baseline="0" dirty="0" smtClean="0">
                <a:latin typeface="+mn-lt"/>
              </a:rPr>
              <a:t> group, click </a:t>
            </a:r>
            <a:r>
              <a:rPr lang="en-US" sz="1200" b="1" i="0" baseline="0" dirty="0" smtClean="0">
                <a:latin typeface="+mn-lt"/>
              </a:rPr>
              <a:t>Shapes</a:t>
            </a:r>
            <a:r>
              <a:rPr lang="en-US" sz="1200" i="0" baseline="0" dirty="0" smtClean="0">
                <a:latin typeface="+mn-lt"/>
              </a:rPr>
              <a:t>, and then under </a:t>
            </a:r>
            <a:r>
              <a:rPr lang="en-US" sz="1200" b="1" i="0" baseline="0" dirty="0" smtClean="0">
                <a:latin typeface="+mn-lt"/>
              </a:rPr>
              <a:t>Lines</a:t>
            </a:r>
            <a:r>
              <a:rPr lang="en-US" sz="1200" i="0" baseline="0" dirty="0" smtClean="0">
                <a:latin typeface="+mn-lt"/>
              </a:rPr>
              <a:t> click </a:t>
            </a:r>
            <a:r>
              <a:rPr lang="en-US" sz="1200" b="1" baseline="0" dirty="0" smtClean="0">
                <a:latin typeface="+mn-lt"/>
              </a:rPr>
              <a:t>Line </a:t>
            </a:r>
            <a:r>
              <a:rPr lang="en-US" sz="1200" b="0" i="0" baseline="0" dirty="0" smtClean="0">
                <a:latin typeface="+mn-lt"/>
              </a:rPr>
              <a:t>(first option from the left). On the slide, press and hold SHIFT, and then drag to draw a straight, horizontal  line.</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baseline="0" dirty="0" smtClean="0">
                <a:latin typeface="+mn-lt"/>
              </a:rPr>
              <a:t>Select the line. U</a:t>
            </a:r>
            <a:r>
              <a:rPr lang="en-US" sz="1200" baseline="0" dirty="0" smtClean="0">
                <a:latin typeface="+mn-lt"/>
              </a:rPr>
              <a:t>nder </a:t>
            </a:r>
            <a:r>
              <a:rPr lang="en-US" sz="1200" b="1" baseline="0" dirty="0" smtClean="0">
                <a:latin typeface="+mn-lt"/>
              </a:rPr>
              <a:t>Drawing Tools</a:t>
            </a:r>
            <a:r>
              <a:rPr lang="en-US" sz="1200" baseline="0" dirty="0" smtClean="0">
                <a:latin typeface="+mn-lt"/>
              </a:rPr>
              <a:t>, on the </a:t>
            </a:r>
            <a:r>
              <a:rPr lang="en-US" sz="1200" b="1" baseline="0" dirty="0" smtClean="0">
                <a:latin typeface="+mn-lt"/>
              </a:rPr>
              <a:t>Format</a:t>
            </a:r>
            <a:r>
              <a:rPr lang="en-US" sz="1200" baseline="0" dirty="0" smtClean="0">
                <a:latin typeface="+mn-lt"/>
              </a:rPr>
              <a:t> tab, in the </a:t>
            </a:r>
            <a:r>
              <a:rPr lang="en-US" sz="1200" b="1" baseline="0" dirty="0" smtClean="0">
                <a:latin typeface="+mn-lt"/>
              </a:rPr>
              <a:t>Size</a:t>
            </a:r>
            <a:r>
              <a:rPr lang="en-US" sz="1200" baseline="0" dirty="0" smtClean="0">
                <a:latin typeface="+mn-lt"/>
              </a:rPr>
              <a:t> group, in the </a:t>
            </a:r>
            <a:r>
              <a:rPr lang="en-US" sz="1200" b="1" baseline="0" dirty="0" smtClean="0">
                <a:latin typeface="+mn-lt"/>
              </a:rPr>
              <a:t>Shape Width </a:t>
            </a:r>
            <a:r>
              <a:rPr lang="en-US" sz="1200" baseline="0" dirty="0" smtClean="0">
                <a:latin typeface="+mn-lt"/>
              </a:rPr>
              <a:t>box, enter </a:t>
            </a:r>
            <a:r>
              <a:rPr lang="en-US" sz="1200" b="1" baseline="0" dirty="0" smtClean="0">
                <a:latin typeface="+mn-lt"/>
              </a:rPr>
              <a:t>10”</a:t>
            </a:r>
            <a:r>
              <a:rPr lang="en-US" sz="1200" b="0" baseline="0" dirty="0" smtClean="0">
                <a:latin typeface="+mn-lt"/>
                <a:ea typeface="Verdana"/>
                <a:cs typeface="Verdana"/>
              </a:rPr>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baseline="0" dirty="0" smtClean="0">
                <a:latin typeface="+mn-lt"/>
              </a:rPr>
              <a:t>Under </a:t>
            </a:r>
            <a:r>
              <a:rPr lang="en-US" sz="1200" b="1" i="0" baseline="0" dirty="0" smtClean="0">
                <a:latin typeface="+mn-lt"/>
              </a:rPr>
              <a:t>Drawing Tools</a:t>
            </a:r>
            <a:r>
              <a:rPr lang="en-US" sz="1200" b="0" i="0" baseline="0" dirty="0" smtClean="0">
                <a:latin typeface="+mn-lt"/>
              </a:rPr>
              <a:t>, on the </a:t>
            </a:r>
            <a:r>
              <a:rPr lang="en-US" sz="1200" b="1" i="0" baseline="0" dirty="0" smtClean="0">
                <a:latin typeface="+mn-lt"/>
              </a:rPr>
              <a:t>Format</a:t>
            </a:r>
            <a:r>
              <a:rPr lang="en-US" sz="1200" b="0" i="0" baseline="0" dirty="0" smtClean="0">
                <a:latin typeface="+mn-lt"/>
              </a:rPr>
              <a:t> tab, in the bottom right corner of the </a:t>
            </a:r>
            <a:r>
              <a:rPr lang="en-US" sz="1200" b="1" i="0" baseline="0" dirty="0" smtClean="0">
                <a:latin typeface="+mn-lt"/>
              </a:rPr>
              <a:t>Shape Styles</a:t>
            </a:r>
            <a:r>
              <a:rPr lang="en-US" sz="1200" b="0" i="0" baseline="0" dirty="0" smtClean="0">
                <a:latin typeface="+mn-lt"/>
              </a:rPr>
              <a:t> group, click the </a:t>
            </a:r>
            <a:r>
              <a:rPr lang="en-US" sz="1200" b="1" i="0" baseline="0" dirty="0" smtClean="0">
                <a:latin typeface="+mn-lt"/>
              </a:rPr>
              <a:t>Format Shape</a:t>
            </a:r>
            <a:r>
              <a:rPr lang="en-US" sz="1200" b="0" i="0" baseline="0" dirty="0" smtClean="0">
                <a:latin typeface="+mn-lt"/>
              </a:rPr>
              <a:t> dialog box launcher. In the </a:t>
            </a:r>
            <a:r>
              <a:rPr lang="en-US" sz="1200" b="1" i="0" baseline="0" dirty="0" smtClean="0">
                <a:latin typeface="+mn-lt"/>
              </a:rPr>
              <a:t>Format Shape </a:t>
            </a:r>
            <a:r>
              <a:rPr lang="en-US" sz="1200" b="0" i="0" baseline="0" dirty="0" smtClean="0">
                <a:latin typeface="+mn-lt"/>
              </a:rPr>
              <a:t>dialog box, click </a:t>
            </a:r>
            <a:r>
              <a:rPr lang="en-US" sz="1200" b="1" i="0" baseline="0" dirty="0" smtClean="0">
                <a:latin typeface="+mn-lt"/>
              </a:rPr>
              <a:t>Line Color </a:t>
            </a:r>
            <a:r>
              <a:rPr lang="en-US" sz="1200" b="0" i="0" baseline="0" dirty="0" smtClean="0">
                <a:latin typeface="+mn-lt"/>
              </a:rPr>
              <a:t>in the left pane. In the </a:t>
            </a:r>
            <a:r>
              <a:rPr lang="en-US" sz="1200" b="1" i="0" baseline="0" dirty="0" smtClean="0">
                <a:latin typeface="+mn-lt"/>
              </a:rPr>
              <a:t>Line Color </a:t>
            </a:r>
            <a:r>
              <a:rPr lang="en-US" sz="1200" b="0" i="0" baseline="0" dirty="0" smtClean="0">
                <a:latin typeface="+mn-lt"/>
              </a:rPr>
              <a:t>pane, select </a:t>
            </a:r>
            <a:r>
              <a:rPr lang="en-US" sz="1200" b="1" i="0" baseline="0" dirty="0" smtClean="0">
                <a:latin typeface="+mn-lt"/>
              </a:rPr>
              <a:t>Solid fill</a:t>
            </a:r>
            <a:r>
              <a:rPr lang="en-US" sz="1200" b="0" i="0" baseline="0" dirty="0" smtClean="0">
                <a:latin typeface="+mn-lt"/>
              </a:rPr>
              <a:t>, click the button next to </a:t>
            </a:r>
            <a:r>
              <a:rPr lang="en-US" sz="1200" b="1" i="0" baseline="0" dirty="0" smtClean="0">
                <a:latin typeface="+mn-lt"/>
              </a:rPr>
              <a:t>Color</a:t>
            </a:r>
            <a:r>
              <a:rPr lang="en-US" sz="1200" b="0" i="0" baseline="0" dirty="0" smtClean="0">
                <a:latin typeface="+mn-lt"/>
              </a:rPr>
              <a:t>, and then select </a:t>
            </a:r>
            <a:r>
              <a:rPr lang="en-US" sz="1200" b="1" i="0" baseline="0" dirty="0" smtClean="0">
                <a:latin typeface="+mn-lt"/>
              </a:rPr>
              <a:t>More Colors</a:t>
            </a:r>
            <a:r>
              <a:rPr lang="en-US" sz="1200" b="0" i="0" baseline="0" dirty="0" smtClean="0">
                <a:latin typeface="+mn-lt"/>
              </a:rPr>
              <a:t>. In the </a:t>
            </a:r>
            <a:r>
              <a:rPr lang="en-US" sz="1200" b="1" i="0" baseline="0" dirty="0" smtClean="0">
                <a:latin typeface="+mn-lt"/>
              </a:rPr>
              <a:t>Colors</a:t>
            </a:r>
            <a:r>
              <a:rPr lang="en-US" sz="1200" b="0" i="0" baseline="0" dirty="0" smtClean="0">
                <a:latin typeface="+mn-lt"/>
              </a:rPr>
              <a:t> dialog box, on the </a:t>
            </a:r>
            <a:r>
              <a:rPr lang="en-US" sz="1200" b="1" i="0" baseline="0" dirty="0" smtClean="0">
                <a:latin typeface="+mn-lt"/>
              </a:rPr>
              <a:t>Custom</a:t>
            </a:r>
            <a:r>
              <a:rPr lang="en-US" sz="1200" b="0" i="0" baseline="0" dirty="0" smtClean="0">
                <a:latin typeface="+mn-lt"/>
              </a:rPr>
              <a:t> tab, enter values for </a:t>
            </a:r>
            <a:r>
              <a:rPr lang="en-US" sz="1200" b="0" kern="1200" dirty="0" smtClean="0">
                <a:solidFill>
                  <a:schemeClr val="tx1"/>
                </a:solidFill>
                <a:latin typeface="+mn-lt"/>
                <a:ea typeface="+mn-ea"/>
                <a:cs typeface="+mn-cs"/>
              </a:rPr>
              <a:t>Red:</a:t>
            </a:r>
            <a:r>
              <a:rPr lang="en-US" sz="1200" b="1" kern="1200" dirty="0" smtClean="0">
                <a:solidFill>
                  <a:schemeClr val="tx1"/>
                </a:solidFill>
                <a:latin typeface="+mn-lt"/>
                <a:ea typeface="+mn-ea"/>
                <a:cs typeface="+mn-cs"/>
              </a:rPr>
              <a:t> 255</a:t>
            </a:r>
            <a:r>
              <a:rPr lang="en-US" sz="1200" b="0" kern="1200" dirty="0" smtClean="0">
                <a:solidFill>
                  <a:schemeClr val="tx1"/>
                </a:solidFill>
                <a:latin typeface="+mn-lt"/>
                <a:ea typeface="+mn-ea"/>
                <a:cs typeface="+mn-cs"/>
              </a:rPr>
              <a:t>, Green: </a:t>
            </a:r>
            <a:r>
              <a:rPr lang="en-US" sz="1200" b="1" kern="1200" dirty="0" smtClean="0">
                <a:solidFill>
                  <a:schemeClr val="tx1"/>
                </a:solidFill>
                <a:latin typeface="+mn-lt"/>
                <a:ea typeface="+mn-ea"/>
                <a:cs typeface="+mn-cs"/>
              </a:rPr>
              <a:t>232</a:t>
            </a:r>
            <a:r>
              <a:rPr lang="en-US" sz="1200" b="0" kern="1200" dirty="0" smtClean="0">
                <a:solidFill>
                  <a:schemeClr val="tx1"/>
                </a:solidFill>
                <a:latin typeface="+mn-lt"/>
                <a:ea typeface="+mn-ea"/>
                <a:cs typeface="+mn-cs"/>
              </a:rPr>
              <a:t>, Blue: </a:t>
            </a:r>
            <a:r>
              <a:rPr lang="en-US" sz="1200" b="1" kern="1200" dirty="0" smtClean="0">
                <a:solidFill>
                  <a:schemeClr val="tx1"/>
                </a:solidFill>
                <a:latin typeface="+mn-lt"/>
                <a:ea typeface="+mn-ea"/>
                <a:cs typeface="+mn-cs"/>
              </a:rPr>
              <a:t>63</a:t>
            </a:r>
            <a:r>
              <a:rPr lang="en-US" sz="1200" b="0" i="0" baseline="0" dirty="0" smtClean="0">
                <a:latin typeface="+mn-lt"/>
              </a:rPr>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baseline="0" dirty="0" smtClean="0">
                <a:latin typeface="+mn-lt"/>
              </a:rPr>
              <a:t>Also in the </a:t>
            </a:r>
            <a:r>
              <a:rPr lang="en-US" sz="1200" b="1" i="0" baseline="0" dirty="0" smtClean="0">
                <a:latin typeface="+mn-lt"/>
              </a:rPr>
              <a:t>Format Shape </a:t>
            </a:r>
            <a:r>
              <a:rPr lang="en-US" sz="1200" b="0" i="0" baseline="0" dirty="0" smtClean="0">
                <a:latin typeface="+mn-lt"/>
              </a:rPr>
              <a:t>dialog box, click </a:t>
            </a:r>
            <a:r>
              <a:rPr lang="en-US" sz="1200" b="1" i="0" baseline="0" dirty="0" smtClean="0">
                <a:latin typeface="+mn-lt"/>
              </a:rPr>
              <a:t>Line Style </a:t>
            </a:r>
            <a:r>
              <a:rPr lang="en-US" sz="1200" b="0" i="0" baseline="0" dirty="0" smtClean="0">
                <a:latin typeface="+mn-lt"/>
              </a:rPr>
              <a:t>in the left pane. In the </a:t>
            </a:r>
            <a:r>
              <a:rPr lang="en-US" sz="1200" b="1" i="0" baseline="0" dirty="0" smtClean="0">
                <a:latin typeface="+mn-lt"/>
              </a:rPr>
              <a:t>Line Style </a:t>
            </a:r>
            <a:r>
              <a:rPr lang="en-US" sz="1200" b="0" i="0" baseline="0" dirty="0" smtClean="0">
                <a:latin typeface="+mn-lt"/>
              </a:rPr>
              <a:t>pane, in the </a:t>
            </a:r>
            <a:r>
              <a:rPr lang="en-US" sz="1200" b="1" i="0" baseline="0" dirty="0" smtClean="0">
                <a:latin typeface="+mn-lt"/>
              </a:rPr>
              <a:t>Width</a:t>
            </a:r>
            <a:r>
              <a:rPr lang="en-US" sz="1200" b="0" i="0" baseline="0" dirty="0" smtClean="0">
                <a:latin typeface="+mn-lt"/>
              </a:rPr>
              <a:t> box, enter </a:t>
            </a:r>
            <a:r>
              <a:rPr lang="en-US" sz="1200" b="1" i="0" baseline="0" dirty="0" smtClean="0">
                <a:latin typeface="+mn-lt"/>
              </a:rPr>
              <a:t>4.5 pt</a:t>
            </a:r>
            <a:r>
              <a:rPr lang="en-US" sz="1200" b="0" i="0" baseline="0" dirty="0" smtClean="0">
                <a:latin typeface="+mn-lt"/>
              </a:rPr>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baseline="0" dirty="0" smtClean="0">
                <a:latin typeface="+mn-lt"/>
              </a:rPr>
              <a:t>Also in the </a:t>
            </a:r>
            <a:r>
              <a:rPr lang="en-US" sz="1200" b="1" i="0" baseline="0" dirty="0" smtClean="0">
                <a:latin typeface="+mn-lt"/>
              </a:rPr>
              <a:t>Format Shape </a:t>
            </a:r>
            <a:r>
              <a:rPr lang="en-US" sz="1200" b="0" i="0" baseline="0" dirty="0" smtClean="0">
                <a:latin typeface="+mn-lt"/>
              </a:rPr>
              <a:t>dialog box, click </a:t>
            </a:r>
            <a:r>
              <a:rPr lang="en-US" sz="1200" b="1" i="0" baseline="0" dirty="0" smtClean="0">
                <a:latin typeface="+mn-lt"/>
              </a:rPr>
              <a:t>3-D Format </a:t>
            </a:r>
            <a:r>
              <a:rPr lang="en-US" sz="1200" b="0" i="0" baseline="0" dirty="0" smtClean="0">
                <a:latin typeface="+mn-lt"/>
              </a:rPr>
              <a:t>in the left pane. In the </a:t>
            </a:r>
            <a:r>
              <a:rPr lang="en-US" sz="1200" b="1" i="0" baseline="0" dirty="0" smtClean="0">
                <a:latin typeface="+mn-lt"/>
              </a:rPr>
              <a:t>3-D Format </a:t>
            </a:r>
            <a:r>
              <a:rPr lang="en-US" sz="1200" b="0" i="0" baseline="0" dirty="0" smtClean="0">
                <a:latin typeface="+mn-lt"/>
              </a:rPr>
              <a:t>pane, under </a:t>
            </a:r>
            <a:r>
              <a:rPr lang="en-US" sz="1200" b="1" i="0" baseline="0" dirty="0" smtClean="0">
                <a:latin typeface="+mn-lt"/>
              </a:rPr>
              <a:t>Bevel</a:t>
            </a:r>
            <a:r>
              <a:rPr lang="en-US" sz="1200" b="0" i="0" baseline="0" dirty="0" smtClean="0">
                <a:latin typeface="+mn-lt"/>
              </a:rPr>
              <a:t>, do the following:</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0" baseline="0" dirty="0" smtClean="0">
                <a:latin typeface="+mn-lt"/>
              </a:rPr>
              <a:t>Click the button next to </a:t>
            </a:r>
            <a:r>
              <a:rPr lang="en-US" sz="1200" b="1" i="0" baseline="0" dirty="0" smtClean="0">
                <a:latin typeface="+mn-lt"/>
              </a:rPr>
              <a:t>Top</a:t>
            </a:r>
            <a:r>
              <a:rPr lang="en-US" sz="1200" b="0" i="0" baseline="0" dirty="0" smtClean="0">
                <a:latin typeface="+mn-lt"/>
              </a:rPr>
              <a:t>, and then under </a:t>
            </a:r>
            <a:r>
              <a:rPr lang="en-US" sz="1200" b="1" i="0" baseline="0" dirty="0" smtClean="0">
                <a:latin typeface="+mn-lt"/>
              </a:rPr>
              <a:t>Bevel</a:t>
            </a:r>
            <a:r>
              <a:rPr lang="en-US" sz="1200" b="0" i="0" baseline="0" dirty="0" smtClean="0">
                <a:latin typeface="+mn-lt"/>
              </a:rPr>
              <a:t> click </a:t>
            </a:r>
            <a:r>
              <a:rPr lang="en-US" sz="1200" b="1" i="0" baseline="0" dirty="0" smtClean="0">
                <a:latin typeface="+mn-lt"/>
              </a:rPr>
              <a:t>Circle</a:t>
            </a:r>
            <a:r>
              <a:rPr lang="en-US" sz="1200" b="0" i="0" baseline="0" dirty="0" smtClean="0">
                <a:latin typeface="+mn-lt"/>
              </a:rPr>
              <a:t> (first row, first option from the left). </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0" baseline="0" dirty="0" smtClean="0">
                <a:latin typeface="+mn-lt"/>
              </a:rPr>
              <a:t>Next to </a:t>
            </a:r>
            <a:r>
              <a:rPr lang="en-US" sz="1200" b="1" i="0" baseline="0" dirty="0" smtClean="0">
                <a:latin typeface="+mn-lt"/>
              </a:rPr>
              <a:t>Top</a:t>
            </a:r>
            <a:r>
              <a:rPr lang="en-US" sz="1200" b="0" i="0" baseline="0" dirty="0" smtClean="0">
                <a:latin typeface="+mn-lt"/>
              </a:rPr>
              <a:t>, in the </a:t>
            </a:r>
            <a:r>
              <a:rPr lang="en-US" sz="1200" b="1" i="0" baseline="0" dirty="0" smtClean="0">
                <a:latin typeface="+mn-lt"/>
              </a:rPr>
              <a:t>Width</a:t>
            </a:r>
            <a:r>
              <a:rPr lang="en-US" sz="1200" b="0" i="0" baseline="0" dirty="0" smtClean="0">
                <a:latin typeface="+mn-lt"/>
              </a:rPr>
              <a:t> box, enter </a:t>
            </a:r>
            <a:r>
              <a:rPr lang="en-US" sz="1200" b="1" i="0" baseline="0" dirty="0" smtClean="0">
                <a:latin typeface="+mn-lt"/>
              </a:rPr>
              <a:t>3 pt</a:t>
            </a:r>
            <a:r>
              <a:rPr lang="en-US" sz="1200" b="0" i="0" baseline="0" dirty="0" smtClean="0">
                <a:latin typeface="+mn-lt"/>
              </a:rPr>
              <a:t>. </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0" baseline="0" dirty="0" smtClean="0">
                <a:latin typeface="+mn-lt"/>
              </a:rPr>
              <a:t>Next to </a:t>
            </a:r>
            <a:r>
              <a:rPr lang="en-US" sz="1200" b="1" i="0" baseline="0" dirty="0" smtClean="0">
                <a:latin typeface="+mn-lt"/>
              </a:rPr>
              <a:t>Top</a:t>
            </a:r>
            <a:r>
              <a:rPr lang="en-US" sz="1200" b="0" i="0" baseline="0" dirty="0" smtClean="0">
                <a:latin typeface="+mn-lt"/>
              </a:rPr>
              <a:t>, in the </a:t>
            </a:r>
            <a:r>
              <a:rPr lang="en-US" sz="1200" b="1" i="0" baseline="0" dirty="0" smtClean="0">
                <a:latin typeface="+mn-lt"/>
              </a:rPr>
              <a:t>Height</a:t>
            </a:r>
            <a:r>
              <a:rPr lang="en-US" sz="1200" b="0" i="0" baseline="0" dirty="0" smtClean="0">
                <a:latin typeface="+mn-lt"/>
              </a:rPr>
              <a:t> box, enter </a:t>
            </a:r>
            <a:r>
              <a:rPr lang="en-US" sz="1200" b="1" i="0" baseline="0" dirty="0" smtClean="0">
                <a:latin typeface="+mn-lt"/>
              </a:rPr>
              <a:t>6 pt</a:t>
            </a:r>
            <a:r>
              <a:rPr lang="en-US" sz="1200" b="0" i="0" baseline="0" dirty="0" smtClean="0">
                <a:latin typeface="+mn-lt"/>
              </a:rPr>
              <a:t>.</a:t>
            </a:r>
          </a:p>
          <a:p>
            <a:pPr marL="228600" indent="-228600">
              <a:buFont typeface="+mj-lt"/>
              <a:buAutoNum type="arabicPeriod"/>
            </a:pPr>
            <a:r>
              <a:rPr lang="en-US" sz="1200" b="0" dirty="0" smtClean="0">
                <a:latin typeface="+mn-lt"/>
              </a:rPr>
              <a:t>On</a:t>
            </a:r>
            <a:r>
              <a:rPr lang="en-US" sz="1200" b="0" baseline="0" dirty="0" smtClean="0">
                <a:latin typeface="+mn-lt"/>
              </a:rPr>
              <a:t> the slide, drag the line until the top edge touches the bottom edge of the rectangle.</a:t>
            </a:r>
          </a:p>
          <a:p>
            <a:pPr marL="228600" lvl="0" indent="-228600">
              <a:buFont typeface="+mj-lt"/>
              <a:buAutoNum type="arabicPeriod"/>
            </a:pPr>
            <a:r>
              <a:rPr lang="en-US" sz="1200" b="0" i="0" baseline="0" dirty="0" smtClean="0">
                <a:latin typeface="+mn-lt"/>
              </a:rPr>
              <a:t>On the </a:t>
            </a:r>
            <a:r>
              <a:rPr lang="en-US" sz="1200" b="1" i="0" baseline="0" dirty="0" smtClean="0">
                <a:latin typeface="+mn-lt"/>
              </a:rPr>
              <a:t>Home</a:t>
            </a:r>
            <a:r>
              <a:rPr lang="en-US" sz="1200" b="0" i="0" baseline="0" dirty="0" smtClean="0">
                <a:latin typeface="+mn-lt"/>
              </a:rPr>
              <a:t> tab, in the </a:t>
            </a:r>
            <a:r>
              <a:rPr lang="en-US" sz="1200" b="1" i="0" baseline="0" dirty="0" smtClean="0">
                <a:latin typeface="+mn-lt"/>
              </a:rPr>
              <a:t>Drawing</a:t>
            </a:r>
            <a:r>
              <a:rPr lang="en-US" sz="1200" b="0" i="0" baseline="0" dirty="0" smtClean="0">
                <a:latin typeface="+mn-lt"/>
              </a:rPr>
              <a:t> group, click </a:t>
            </a:r>
            <a:r>
              <a:rPr lang="en-US" sz="1200" b="1" i="0" baseline="0" dirty="0" smtClean="0">
                <a:latin typeface="+mn-lt"/>
              </a:rPr>
              <a:t>Arrange</a:t>
            </a:r>
            <a:r>
              <a:rPr lang="en-US" sz="1200" b="0" i="0" baseline="0" dirty="0" smtClean="0">
                <a:latin typeface="+mn-lt"/>
              </a:rPr>
              <a:t>, point to </a:t>
            </a:r>
            <a:r>
              <a:rPr lang="en-US" sz="1200" b="1" i="0" baseline="0" dirty="0" smtClean="0">
                <a:latin typeface="+mn-lt"/>
              </a:rPr>
              <a:t>Align</a:t>
            </a:r>
            <a:r>
              <a:rPr lang="en-US" sz="1200" b="0" i="0" baseline="0" dirty="0" smtClean="0">
                <a:latin typeface="+mn-lt"/>
              </a:rPr>
              <a:t>, and then do the following:</a:t>
            </a:r>
          </a:p>
          <a:p>
            <a:pPr marL="685800" lvl="1" indent="-228600">
              <a:buFont typeface="+mj-lt"/>
              <a:buAutoNum type="arabicPeriod"/>
            </a:pPr>
            <a:r>
              <a:rPr lang="en-US" sz="1200" b="0" i="0" kern="1200" baseline="0" dirty="0" smtClean="0">
                <a:solidFill>
                  <a:schemeClr val="tx1"/>
                </a:solidFill>
                <a:latin typeface="+mn-lt"/>
                <a:ea typeface="+mn-ea"/>
                <a:cs typeface="+mn-cs"/>
              </a:rPr>
              <a:t>Click </a:t>
            </a:r>
            <a:r>
              <a:rPr lang="en-US" sz="1200" b="1" i="0" kern="1200" baseline="0" dirty="0" smtClean="0">
                <a:solidFill>
                  <a:schemeClr val="tx1"/>
                </a:solidFill>
                <a:latin typeface="+mn-lt"/>
                <a:ea typeface="+mn-ea"/>
                <a:cs typeface="+mn-cs"/>
              </a:rPr>
              <a:t>Align to Slide</a:t>
            </a:r>
            <a:r>
              <a:rPr lang="en-US" sz="1200" b="0" i="0" kern="1200" baseline="0" dirty="0" smtClean="0">
                <a:solidFill>
                  <a:schemeClr val="tx1"/>
                </a:solidFill>
                <a:latin typeface="+mn-lt"/>
                <a:ea typeface="+mn-ea"/>
                <a:cs typeface="+mn-cs"/>
              </a:rPr>
              <a:t>.</a:t>
            </a:r>
          </a:p>
          <a:p>
            <a:pPr marL="685800" lvl="1" indent="-228600">
              <a:buFont typeface="+mj-lt"/>
              <a:buAutoNum type="arabicPeriod"/>
            </a:pPr>
            <a:r>
              <a:rPr lang="en-US" sz="1200" b="0" i="0" kern="1200" baseline="0" dirty="0" smtClean="0">
                <a:solidFill>
                  <a:schemeClr val="tx1"/>
                </a:solidFill>
                <a:latin typeface="+mn-lt"/>
                <a:ea typeface="+mn-ea"/>
                <a:cs typeface="+mn-cs"/>
              </a:rPr>
              <a:t>Click </a:t>
            </a:r>
            <a:r>
              <a:rPr lang="en-US" sz="1200" b="1" i="0" kern="1200" baseline="0" dirty="0" smtClean="0">
                <a:solidFill>
                  <a:schemeClr val="tx1"/>
                </a:solidFill>
                <a:latin typeface="+mn-lt"/>
                <a:ea typeface="+mn-ea"/>
                <a:cs typeface="+mn-cs"/>
              </a:rPr>
              <a:t>Align Center</a:t>
            </a:r>
            <a:r>
              <a:rPr lang="en-US" sz="1200" b="0" i="0" kern="1200" baseline="0" dirty="0" smtClean="0">
                <a:solidFill>
                  <a:schemeClr val="tx1"/>
                </a:solidFill>
                <a:latin typeface="+mn-lt"/>
                <a:ea typeface="+mn-ea"/>
                <a:cs typeface="+mn-cs"/>
              </a:rPr>
              <a:t>. </a:t>
            </a:r>
            <a:endParaRPr lang="en-US" sz="1200" b="0" kern="1200" baseline="0" dirty="0" smtClean="0">
              <a:solidFill>
                <a:schemeClr val="tx1"/>
              </a:solidFill>
              <a:latin typeface="+mn-lt"/>
              <a:ea typeface="+mn-ea"/>
              <a:cs typeface="+mn-cs"/>
            </a:endParaRPr>
          </a:p>
          <a:p>
            <a:endParaRPr lang="en-US" sz="1200" dirty="0" smtClean="0">
              <a:latin typeface="+mn-lt"/>
            </a:endParaRPr>
          </a:p>
          <a:p>
            <a:endParaRPr lang="en-US" sz="1200" dirty="0" smtClean="0">
              <a:latin typeface="+mn-lt"/>
            </a:endParaRPr>
          </a:p>
          <a:p>
            <a:r>
              <a:rPr lang="en-US" sz="1200" dirty="0" smtClean="0">
                <a:latin typeface="+mn-lt"/>
              </a:rPr>
              <a:t>To reproduce the animation</a:t>
            </a:r>
            <a:r>
              <a:rPr lang="en-US" sz="1200" baseline="0" dirty="0" smtClean="0">
                <a:latin typeface="+mn-lt"/>
              </a:rPr>
              <a:t> effects on this slide, do the following:</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On</a:t>
            </a:r>
            <a:r>
              <a:rPr lang="en-US" sz="1200" baseline="0" dirty="0" smtClean="0"/>
              <a:t> the </a:t>
            </a:r>
            <a:r>
              <a:rPr lang="en-US" sz="1200" b="1" baseline="0" dirty="0" smtClean="0"/>
              <a:t>Animations</a:t>
            </a:r>
            <a:r>
              <a:rPr lang="en-US" sz="1200" b="0" baseline="0" dirty="0" smtClean="0"/>
              <a:t> tab, in the </a:t>
            </a:r>
            <a:r>
              <a:rPr lang="en-US" sz="1200" b="1" baseline="0" dirty="0" smtClean="0"/>
              <a:t>Animations</a:t>
            </a:r>
            <a:r>
              <a:rPr lang="en-US" sz="1200" b="0" baseline="0" dirty="0" smtClean="0"/>
              <a:t> group, click </a:t>
            </a:r>
            <a:r>
              <a:rPr lang="en-US" sz="1200" b="1" baseline="0" dirty="0" smtClean="0"/>
              <a:t>Custom Animation</a:t>
            </a:r>
            <a:r>
              <a:rPr lang="en-US" sz="1200" b="0" baseline="0" dirty="0" smtClean="0"/>
              <a:t>.</a:t>
            </a:r>
            <a:endParaRPr lang="en-US" sz="1200" dirty="0" smtClean="0"/>
          </a:p>
          <a:p>
            <a:pPr marL="228600" indent="-228600">
              <a:buFont typeface="+mj-lt"/>
              <a:buAutoNum type="arabicPeriod"/>
            </a:pPr>
            <a:r>
              <a:rPr lang="en-US" sz="1200" b="0" baseline="0" dirty="0" smtClean="0"/>
              <a:t>On the slide, select the text box. In the </a:t>
            </a:r>
            <a:r>
              <a:rPr lang="en-US" sz="1200" b="1" baseline="0" dirty="0" smtClean="0"/>
              <a:t>Custom</a:t>
            </a:r>
            <a:r>
              <a:rPr lang="en-US" sz="1200" baseline="0" dirty="0" smtClean="0"/>
              <a:t> </a:t>
            </a:r>
            <a:r>
              <a:rPr lang="en-US" sz="1200" b="1" baseline="0" dirty="0" smtClean="0"/>
              <a:t>Animation</a:t>
            </a:r>
            <a:r>
              <a:rPr lang="en-US" sz="1200" baseline="0" dirty="0" smtClean="0"/>
              <a:t> task pane, do the following:</a:t>
            </a:r>
          </a:p>
          <a:p>
            <a:pPr marL="685800" lvl="1" indent="-228600">
              <a:buFont typeface="+mj-lt"/>
              <a:buAutoNum type="arabicPeriod"/>
            </a:pPr>
            <a:r>
              <a:rPr lang="en-US" sz="1200" baseline="0" dirty="0" smtClean="0"/>
              <a:t>Click </a:t>
            </a:r>
            <a:r>
              <a:rPr lang="en-US" sz="1200" b="1" baseline="0" dirty="0" smtClean="0"/>
              <a:t>Add</a:t>
            </a:r>
            <a:r>
              <a:rPr lang="en-US" sz="1200" baseline="0" dirty="0" smtClean="0"/>
              <a:t> </a:t>
            </a:r>
            <a:r>
              <a:rPr lang="en-US" sz="1200" b="1" baseline="0" dirty="0" smtClean="0"/>
              <a:t>Effect</a:t>
            </a:r>
            <a:r>
              <a:rPr lang="en-US" sz="1200" baseline="0" dirty="0" smtClean="0"/>
              <a:t>, point to </a:t>
            </a:r>
            <a:r>
              <a:rPr lang="en-US" sz="1200" b="1" baseline="0" dirty="0" smtClean="0"/>
              <a:t>Exit</a:t>
            </a:r>
            <a:r>
              <a:rPr lang="en-US" sz="1200" b="0" baseline="0" dirty="0" smtClean="0"/>
              <a:t>, and then click </a:t>
            </a:r>
            <a:r>
              <a:rPr lang="en-US" sz="1200" b="1" baseline="0" dirty="0" smtClean="0"/>
              <a:t>More Effects</a:t>
            </a:r>
            <a:r>
              <a:rPr lang="en-US" sz="1200" b="0" baseline="0" dirty="0" smtClean="0"/>
              <a:t>. In the </a:t>
            </a:r>
            <a:r>
              <a:rPr lang="en-US" sz="1200" b="1" baseline="0" dirty="0" smtClean="0"/>
              <a:t>Add Exit Effect </a:t>
            </a:r>
            <a:r>
              <a:rPr lang="en-US" sz="1200" b="0" baseline="0" dirty="0" smtClean="0"/>
              <a:t>dialog box, under </a:t>
            </a:r>
            <a:r>
              <a:rPr lang="en-US" sz="1200" b="1" baseline="0" dirty="0" smtClean="0"/>
              <a:t>Basic</a:t>
            </a:r>
            <a:r>
              <a:rPr lang="en-US" sz="1200" b="0" baseline="0" dirty="0" smtClean="0"/>
              <a:t>, click </a:t>
            </a:r>
            <a:r>
              <a:rPr lang="en-US" sz="1200" b="1" baseline="0" dirty="0" smtClean="0"/>
              <a:t>Disappear</a:t>
            </a:r>
            <a:r>
              <a:rPr lang="en-US" sz="1200" b="0" baseline="0" dirty="0" smtClean="0"/>
              <a:t>.</a:t>
            </a:r>
            <a:r>
              <a:rPr lang="en-US" sz="1200" b="1" baseline="0" dirty="0" smtClean="0"/>
              <a:t> </a:t>
            </a:r>
          </a:p>
          <a:p>
            <a:pPr marL="685800" lvl="1" indent="-228600">
              <a:buFont typeface="+mj-lt"/>
              <a:buAutoNum type="arabicPeriod"/>
            </a:pPr>
            <a:r>
              <a:rPr lang="en-US" sz="1200" b="0" baseline="0" dirty="0" smtClean="0"/>
              <a:t>Select the animation effect (disappear effect for the text box). U</a:t>
            </a:r>
            <a:r>
              <a:rPr lang="en-US" sz="1200" baseline="0" dirty="0" smtClean="0"/>
              <a:t>nder </a:t>
            </a:r>
            <a:r>
              <a:rPr lang="en-US" sz="1200" b="1" dirty="0" smtClean="0"/>
              <a:t>Modify:</a:t>
            </a:r>
            <a:r>
              <a:rPr lang="en-US" sz="1200" b="1" baseline="0" dirty="0" smtClean="0"/>
              <a:t> Disappear</a:t>
            </a:r>
            <a:r>
              <a:rPr lang="en-US" sz="1200" b="0" baseline="0" dirty="0" smtClean="0"/>
              <a:t>, in the</a:t>
            </a:r>
            <a:r>
              <a:rPr lang="en-US" sz="1200" baseline="0" dirty="0" smtClean="0"/>
              <a:t> </a:t>
            </a:r>
            <a:r>
              <a:rPr lang="en-US" sz="1200" b="1" dirty="0" smtClean="0"/>
              <a:t>Start</a:t>
            </a:r>
            <a:r>
              <a:rPr lang="en-US" sz="1200" baseline="0" dirty="0" smtClean="0"/>
              <a:t> list, select</a:t>
            </a:r>
            <a:r>
              <a:rPr lang="en-US" sz="1200" dirty="0" smtClean="0"/>
              <a:t> </a:t>
            </a:r>
            <a:r>
              <a:rPr lang="en-US" sz="1200" b="1" dirty="0" smtClean="0"/>
              <a:t>After Previous</a:t>
            </a:r>
            <a:r>
              <a:rPr lang="en-US" sz="1200" b="0" dirty="0" smtClean="0"/>
              <a: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On the slide, select the text box. In the </a:t>
            </a:r>
            <a:r>
              <a:rPr lang="en-US" sz="1200" b="1" baseline="0" dirty="0" smtClean="0"/>
              <a:t>Custom</a:t>
            </a:r>
            <a:r>
              <a:rPr lang="en-US" sz="1200" baseline="0" dirty="0" smtClean="0"/>
              <a:t> </a:t>
            </a:r>
            <a:r>
              <a:rPr lang="en-US" sz="1200" b="1" baseline="0" dirty="0" smtClean="0"/>
              <a:t>Animation</a:t>
            </a:r>
            <a:r>
              <a:rPr lang="en-US" sz="1200" baseline="0" dirty="0" smtClean="0"/>
              <a:t> task pane, do the following:</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Click </a:t>
            </a:r>
            <a:r>
              <a:rPr lang="en-US" sz="1200" b="1" baseline="0" dirty="0" smtClean="0"/>
              <a:t>Add</a:t>
            </a:r>
            <a:r>
              <a:rPr lang="en-US" sz="1200" baseline="0" dirty="0" smtClean="0"/>
              <a:t> </a:t>
            </a:r>
            <a:r>
              <a:rPr lang="en-US" sz="1200" b="1" baseline="0" dirty="0" smtClean="0"/>
              <a:t>Effect</a:t>
            </a:r>
            <a:r>
              <a:rPr lang="en-US" sz="1200" baseline="0" dirty="0" smtClean="0"/>
              <a:t>, point to </a:t>
            </a:r>
            <a:r>
              <a:rPr lang="en-US" sz="1200" b="1" baseline="0" dirty="0" smtClean="0"/>
              <a:t>Emphasis</a:t>
            </a:r>
            <a:r>
              <a:rPr lang="en-US" sz="1200" b="0" baseline="0" dirty="0" smtClean="0"/>
              <a:t>, and then click </a:t>
            </a:r>
            <a:r>
              <a:rPr lang="en-US" sz="1200" b="1" baseline="0" dirty="0" smtClean="0"/>
              <a:t>More Effects</a:t>
            </a:r>
            <a:r>
              <a:rPr lang="en-US" sz="1200" b="0" baseline="0" dirty="0" smtClean="0"/>
              <a:t>. In the </a:t>
            </a:r>
            <a:r>
              <a:rPr lang="en-US" sz="1200" b="1" baseline="0" dirty="0" smtClean="0"/>
              <a:t>Add Emphasis Effect </a:t>
            </a:r>
            <a:r>
              <a:rPr lang="en-US" sz="1200" b="0" baseline="0" dirty="0" smtClean="0"/>
              <a:t>dialog box, under </a:t>
            </a:r>
            <a:r>
              <a:rPr lang="en-US" sz="1200" b="1" baseline="0" dirty="0" smtClean="0"/>
              <a:t>Basic</a:t>
            </a:r>
            <a:r>
              <a:rPr lang="en-US" sz="1200" b="0" baseline="0" dirty="0" smtClean="0"/>
              <a:t>, click </a:t>
            </a:r>
            <a:r>
              <a:rPr lang="en-US" sz="1200" b="1" baseline="0" dirty="0" smtClean="0"/>
              <a:t>Grow/Shrink</a:t>
            </a:r>
            <a:r>
              <a:rPr lang="en-US" sz="1200" b="0" baseline="0" dirty="0" smtClean="0"/>
              <a:t>.</a:t>
            </a:r>
            <a:r>
              <a:rPr lang="en-US" sz="1200" b="1" baseline="0" dirty="0" smtClean="0"/>
              <a:t> </a:t>
            </a:r>
          </a:p>
          <a:p>
            <a:pPr marL="685800" lvl="1" indent="-228600">
              <a:buFont typeface="+mj-lt"/>
              <a:buAutoNum type="arabicPeriod"/>
            </a:pPr>
            <a:r>
              <a:rPr lang="en-US" sz="1200" b="0" baseline="0" dirty="0" smtClean="0"/>
              <a:t>Select the second animation effect (grow/shrink effect for the text box). Click the arrow to the right of the effect, and then click </a:t>
            </a:r>
            <a:r>
              <a:rPr lang="en-US" sz="1200" b="1" baseline="0" dirty="0" smtClean="0"/>
              <a:t>Effect Options</a:t>
            </a:r>
            <a:r>
              <a:rPr lang="en-US" sz="1200" b="0" baseline="0" dirty="0" smtClean="0"/>
              <a:t>. In the </a:t>
            </a:r>
            <a:r>
              <a:rPr lang="en-US" sz="1200" b="1" baseline="0" dirty="0" smtClean="0"/>
              <a:t>Grow/Shrink</a:t>
            </a:r>
            <a:r>
              <a:rPr lang="en-US" sz="1200" b="0" baseline="0" dirty="0" smtClean="0"/>
              <a:t> dialog box, do the following:</a:t>
            </a:r>
          </a:p>
          <a:p>
            <a:pPr marL="1143000" lvl="2" indent="-228600">
              <a:buFont typeface="Arial" pitchFamily="34" charset="0"/>
              <a:buChar char="•"/>
            </a:pPr>
            <a:r>
              <a:rPr lang="en-US" sz="1200" b="0" baseline="0" dirty="0" smtClean="0"/>
              <a:t>On the </a:t>
            </a:r>
            <a:r>
              <a:rPr lang="en-US" sz="1200" b="1" baseline="0" dirty="0" smtClean="0"/>
              <a:t>Effect</a:t>
            </a:r>
            <a:r>
              <a:rPr lang="en-US" sz="1200" b="0" baseline="0" dirty="0" smtClean="0"/>
              <a:t> tab, in the </a:t>
            </a:r>
            <a:r>
              <a:rPr lang="en-US" sz="1200" b="1" baseline="0" dirty="0" smtClean="0"/>
              <a:t>Size</a:t>
            </a:r>
            <a:r>
              <a:rPr lang="en-US" sz="1200" b="0" baseline="0" dirty="0" smtClean="0"/>
              <a:t> list, in the </a:t>
            </a:r>
            <a:r>
              <a:rPr lang="en-US" sz="1200" b="1" baseline="0" dirty="0" smtClean="0"/>
              <a:t>Custom</a:t>
            </a:r>
            <a:r>
              <a:rPr lang="en-US" sz="1200" b="0" baseline="0" dirty="0" smtClean="0"/>
              <a:t> box, enter </a:t>
            </a:r>
            <a:r>
              <a:rPr lang="en-US" sz="1200" b="1" baseline="0" dirty="0" smtClean="0"/>
              <a:t>400%</a:t>
            </a:r>
            <a:r>
              <a:rPr lang="en-US" sz="1200" b="0" baseline="0" dirty="0" smtClean="0"/>
              <a:t>, and then press ENTER. Also in the </a:t>
            </a:r>
            <a:r>
              <a:rPr lang="en-US" sz="1200" b="1" baseline="0" dirty="0" smtClean="0"/>
              <a:t>Size</a:t>
            </a:r>
            <a:r>
              <a:rPr lang="en-US" sz="1200" b="0" baseline="0" dirty="0" smtClean="0"/>
              <a:t> list, click </a:t>
            </a:r>
            <a:r>
              <a:rPr lang="en-US" sz="1200" b="1" baseline="0" dirty="0" smtClean="0"/>
              <a:t>Vertical</a:t>
            </a:r>
            <a:r>
              <a:rPr lang="en-US" sz="1200" b="0" baseline="0" dirty="0" smtClean="0"/>
              <a:t>. </a:t>
            </a:r>
          </a:p>
          <a:p>
            <a:pPr marL="1143000" lvl="2" indent="-228600">
              <a:buFont typeface="Arial" pitchFamily="34" charset="0"/>
              <a:buChar char="•"/>
            </a:pPr>
            <a:r>
              <a:rPr lang="en-US" sz="1200" b="0" baseline="0" dirty="0" smtClean="0"/>
              <a:t>On the </a:t>
            </a:r>
            <a:r>
              <a:rPr lang="en-US" sz="1200" b="1" baseline="0" dirty="0" smtClean="0"/>
              <a:t>Timing</a:t>
            </a:r>
            <a:r>
              <a:rPr lang="en-US" sz="1200" b="0" baseline="0" dirty="0" smtClean="0"/>
              <a:t> tab, do the following:</a:t>
            </a:r>
          </a:p>
          <a:p>
            <a:pPr marL="1600200" lvl="3" indent="-228600">
              <a:buFont typeface="Arial" pitchFamily="34" charset="0"/>
              <a:buChar char="•"/>
            </a:pPr>
            <a:r>
              <a:rPr lang="en-US" sz="1200" b="0" baseline="0" dirty="0" smtClean="0"/>
              <a:t>In the</a:t>
            </a:r>
            <a:r>
              <a:rPr lang="en-US" sz="1200" baseline="0" dirty="0" smtClean="0"/>
              <a:t> </a:t>
            </a:r>
            <a:r>
              <a:rPr lang="en-US" sz="1200" b="1" dirty="0" smtClean="0"/>
              <a:t>Start</a:t>
            </a:r>
            <a:r>
              <a:rPr lang="en-US" sz="1200" baseline="0" dirty="0" smtClean="0"/>
              <a:t> list, select</a:t>
            </a:r>
            <a:r>
              <a:rPr lang="en-US" sz="1200" dirty="0" smtClean="0"/>
              <a:t> </a:t>
            </a:r>
            <a:r>
              <a:rPr lang="en-US" sz="1200" b="1" dirty="0" smtClean="0"/>
              <a:t>After Previous</a:t>
            </a:r>
            <a:r>
              <a:rPr lang="en-US" sz="1200" b="0" dirty="0" smtClean="0"/>
              <a:t>. </a:t>
            </a:r>
          </a:p>
          <a:p>
            <a:pPr marL="1600200" lvl="3" indent="-228600">
              <a:buFont typeface="Arial" pitchFamily="34" charset="0"/>
              <a:buChar char="•"/>
            </a:pPr>
            <a:r>
              <a:rPr lang="en-US" sz="1200" dirty="0" smtClean="0"/>
              <a:t>In the </a:t>
            </a:r>
            <a:r>
              <a:rPr lang="en-US" sz="1200" b="1" dirty="0" smtClean="0"/>
              <a:t>Speed</a:t>
            </a:r>
            <a:r>
              <a:rPr lang="en-US" sz="1200" baseline="0" dirty="0" smtClean="0"/>
              <a:t> box, enter </a:t>
            </a:r>
            <a:r>
              <a:rPr lang="en-US" sz="1200" b="1" baseline="0" dirty="0" smtClean="0"/>
              <a:t>0.01 seconds</a:t>
            </a:r>
            <a:r>
              <a:rPr lang="en-US" sz="1200" b="0" baseline="0" dirty="0" smtClean="0"/>
              <a:t>.</a:t>
            </a:r>
            <a:endParaRPr lang="en-US" sz="1200" baseline="0" dirty="0" smtClean="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On the slide, select the text box. In the </a:t>
            </a:r>
            <a:r>
              <a:rPr lang="en-US" sz="1200" b="1" baseline="0" dirty="0" smtClean="0"/>
              <a:t>Custom</a:t>
            </a:r>
            <a:r>
              <a:rPr lang="en-US" sz="1200" baseline="0" dirty="0" smtClean="0"/>
              <a:t> </a:t>
            </a:r>
            <a:r>
              <a:rPr lang="en-US" sz="1200" b="1" baseline="0" dirty="0" smtClean="0"/>
              <a:t>Animation</a:t>
            </a:r>
            <a:r>
              <a:rPr lang="en-US" sz="1200" baseline="0" dirty="0" smtClean="0"/>
              <a:t> task pane, do the following:</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Click </a:t>
            </a:r>
            <a:r>
              <a:rPr lang="en-US" sz="1200" b="1" baseline="0" dirty="0" smtClean="0"/>
              <a:t>Add</a:t>
            </a:r>
            <a:r>
              <a:rPr lang="en-US" sz="1200" baseline="0" dirty="0" smtClean="0"/>
              <a:t> </a:t>
            </a:r>
            <a:r>
              <a:rPr lang="en-US" sz="1200" b="1" baseline="0" dirty="0" smtClean="0"/>
              <a:t>Effect</a:t>
            </a:r>
            <a:r>
              <a:rPr lang="en-US" sz="1200" baseline="0" dirty="0" smtClean="0"/>
              <a:t>, point to </a:t>
            </a:r>
            <a:r>
              <a:rPr lang="en-US" sz="1200" b="1" baseline="0" dirty="0" smtClean="0"/>
              <a:t>Entrance</a:t>
            </a:r>
            <a:r>
              <a:rPr lang="en-US" sz="1200" b="0" baseline="0" dirty="0" smtClean="0"/>
              <a:t>, and then click </a:t>
            </a:r>
            <a:r>
              <a:rPr lang="en-US" sz="1200" b="1" baseline="0" dirty="0" smtClean="0"/>
              <a:t>More Effects</a:t>
            </a:r>
            <a:r>
              <a:rPr lang="en-US" sz="1200" b="0" baseline="0" dirty="0" smtClean="0"/>
              <a:t>. In the </a:t>
            </a:r>
            <a:r>
              <a:rPr lang="en-US" sz="1200" b="1" baseline="0" dirty="0" smtClean="0"/>
              <a:t>Add</a:t>
            </a:r>
            <a:r>
              <a:rPr lang="en-US" sz="1200" b="0" baseline="0" dirty="0" smtClean="0"/>
              <a:t> </a:t>
            </a:r>
            <a:r>
              <a:rPr lang="en-US" sz="1200" b="1" baseline="0" dirty="0" smtClean="0"/>
              <a:t>Entrance Effect </a:t>
            </a:r>
            <a:r>
              <a:rPr lang="en-US" sz="1200" b="0" baseline="0" dirty="0" smtClean="0"/>
              <a:t>dialog box, under </a:t>
            </a:r>
            <a:r>
              <a:rPr lang="en-US" sz="1200" b="1" baseline="0" dirty="0" smtClean="0"/>
              <a:t>Basic</a:t>
            </a:r>
            <a:r>
              <a:rPr lang="en-US" sz="1200" b="0" baseline="0" dirty="0" smtClean="0"/>
              <a:t>, click </a:t>
            </a:r>
            <a:r>
              <a:rPr lang="en-US" sz="1200" b="1" baseline="0" dirty="0" smtClean="0"/>
              <a:t>Appear</a:t>
            </a:r>
            <a:r>
              <a:rPr lang="en-US" sz="1200" b="0" baseline="0" dirty="0" smtClean="0"/>
              <a:t>.</a:t>
            </a:r>
            <a:r>
              <a:rPr lang="en-US" sz="1200" b="1" baseline="0" dirty="0" smtClean="0"/>
              <a:t> </a:t>
            </a:r>
            <a:endParaRPr lang="en-US" sz="1200" b="0" baseline="0" dirty="0" smtClean="0"/>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Select the third animation effect (appear effect for the text box). U</a:t>
            </a:r>
            <a:r>
              <a:rPr lang="en-US" sz="1200" baseline="0" dirty="0" smtClean="0"/>
              <a:t>nder </a:t>
            </a:r>
            <a:r>
              <a:rPr lang="en-US" sz="1200" b="1" dirty="0" smtClean="0"/>
              <a:t>Modify:</a:t>
            </a:r>
            <a:r>
              <a:rPr lang="en-US" sz="1200" b="1" baseline="0" dirty="0" smtClean="0"/>
              <a:t> Appear</a:t>
            </a:r>
            <a:r>
              <a:rPr lang="en-US" sz="1200" b="0" baseline="0" dirty="0" smtClean="0"/>
              <a:t>, in the</a:t>
            </a:r>
            <a:r>
              <a:rPr lang="en-US" sz="1200" baseline="0" dirty="0" smtClean="0"/>
              <a:t> </a:t>
            </a:r>
            <a:r>
              <a:rPr lang="en-US" sz="1200" b="1" dirty="0" smtClean="0"/>
              <a:t>Start</a:t>
            </a:r>
            <a:r>
              <a:rPr lang="en-US" sz="1200" baseline="0" dirty="0" smtClean="0"/>
              <a:t> list, select</a:t>
            </a:r>
            <a:r>
              <a:rPr lang="en-US" sz="1200" dirty="0" smtClean="0"/>
              <a:t> </a:t>
            </a:r>
            <a:r>
              <a:rPr lang="en-US" sz="1200" b="1" dirty="0" smtClean="0"/>
              <a:t>After Previous</a:t>
            </a:r>
            <a:r>
              <a:rPr lang="en-US" sz="1200" b="0" dirty="0" smtClean="0"/>
              <a: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On the slide, select the text box. In the </a:t>
            </a:r>
            <a:r>
              <a:rPr lang="en-US" sz="1200" b="1" baseline="0" dirty="0" smtClean="0"/>
              <a:t>Custom</a:t>
            </a:r>
            <a:r>
              <a:rPr lang="en-US" sz="1200" baseline="0" dirty="0" smtClean="0"/>
              <a:t> </a:t>
            </a:r>
            <a:r>
              <a:rPr lang="en-US" sz="1200" b="1" baseline="0" dirty="0" smtClean="0"/>
              <a:t>Animation</a:t>
            </a:r>
            <a:r>
              <a:rPr lang="en-US" sz="1200" baseline="0" dirty="0" smtClean="0"/>
              <a:t> task pane, do the following:</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Click </a:t>
            </a:r>
            <a:r>
              <a:rPr lang="en-US" sz="1200" b="1" baseline="0" dirty="0" smtClean="0"/>
              <a:t>Add</a:t>
            </a:r>
            <a:r>
              <a:rPr lang="en-US" sz="1200" baseline="0" dirty="0" smtClean="0"/>
              <a:t> </a:t>
            </a:r>
            <a:r>
              <a:rPr lang="en-US" sz="1200" b="1" baseline="0" dirty="0" smtClean="0"/>
              <a:t>Effect</a:t>
            </a:r>
            <a:r>
              <a:rPr lang="en-US" sz="1200" baseline="0" dirty="0" smtClean="0"/>
              <a:t>, point to </a:t>
            </a:r>
            <a:r>
              <a:rPr lang="en-US" sz="1200" b="1" baseline="0" dirty="0" smtClean="0"/>
              <a:t>Emphasis</a:t>
            </a:r>
            <a:r>
              <a:rPr lang="en-US" sz="1200" b="0" baseline="0" dirty="0" smtClean="0"/>
              <a:t>, and then click </a:t>
            </a:r>
            <a:r>
              <a:rPr lang="en-US" sz="1200" b="1" baseline="0" dirty="0" smtClean="0"/>
              <a:t>More Effects</a:t>
            </a:r>
            <a:r>
              <a:rPr lang="en-US" sz="1200" b="0" baseline="0" dirty="0" smtClean="0"/>
              <a:t>. In the </a:t>
            </a:r>
            <a:r>
              <a:rPr lang="en-US" sz="1200" b="1" baseline="0" dirty="0" smtClean="0"/>
              <a:t>Add Emphasis Effect </a:t>
            </a:r>
            <a:r>
              <a:rPr lang="en-US" sz="1200" b="0" baseline="0" dirty="0" smtClean="0"/>
              <a:t>dialog box, under </a:t>
            </a:r>
            <a:r>
              <a:rPr lang="en-US" sz="1200" b="1" baseline="0" dirty="0" smtClean="0"/>
              <a:t>Basic</a:t>
            </a:r>
            <a:r>
              <a:rPr lang="en-US" sz="1200" b="0" baseline="0" dirty="0" smtClean="0"/>
              <a:t>, click </a:t>
            </a:r>
            <a:r>
              <a:rPr lang="en-US" sz="1200" b="1" baseline="0" dirty="0" smtClean="0"/>
              <a:t>Grow/Shrink</a:t>
            </a:r>
            <a:r>
              <a:rPr lang="en-US" sz="1200" b="0" baseline="0" dirty="0" smtClean="0"/>
              <a:t>.</a:t>
            </a:r>
            <a:r>
              <a:rPr lang="en-US" sz="1200" b="1" baseline="0" dirty="0" smtClean="0"/>
              <a:t> </a:t>
            </a:r>
          </a:p>
          <a:p>
            <a:pPr marL="685800" lvl="1" indent="-228600">
              <a:buFont typeface="+mj-lt"/>
              <a:buAutoNum type="arabicPeriod"/>
            </a:pPr>
            <a:r>
              <a:rPr lang="en-US" sz="1200" b="0" baseline="0" dirty="0" smtClean="0"/>
              <a:t>Select the fourth animation effect (grow/shrink effect for the text box). Click the arrow to the right of the effect, and then click </a:t>
            </a:r>
            <a:r>
              <a:rPr lang="en-US" sz="1200" b="1" baseline="0" dirty="0" smtClean="0"/>
              <a:t>Effect Options</a:t>
            </a:r>
            <a:r>
              <a:rPr lang="en-US" sz="1200" b="0" baseline="0" dirty="0" smtClean="0"/>
              <a:t>. In the </a:t>
            </a:r>
            <a:r>
              <a:rPr lang="en-US" sz="1200" b="1" baseline="0" dirty="0" smtClean="0"/>
              <a:t>Grow/Shrink</a:t>
            </a:r>
            <a:r>
              <a:rPr lang="en-US" sz="1200" b="0" baseline="0" dirty="0" smtClean="0"/>
              <a:t> dialog box, do the following:</a:t>
            </a:r>
          </a:p>
          <a:p>
            <a:pPr marL="1143000" lvl="2" indent="-228600">
              <a:buFont typeface="Arial" pitchFamily="34" charset="0"/>
              <a:buChar char="•"/>
            </a:pPr>
            <a:r>
              <a:rPr lang="en-US" sz="1200" b="0" baseline="0" dirty="0" smtClean="0"/>
              <a:t>On the </a:t>
            </a:r>
            <a:r>
              <a:rPr lang="en-US" sz="1200" b="1" baseline="0" dirty="0" smtClean="0"/>
              <a:t>Effect</a:t>
            </a:r>
            <a:r>
              <a:rPr lang="en-US" sz="1200" b="0" baseline="0" dirty="0" smtClean="0"/>
              <a:t> tab, in the </a:t>
            </a:r>
            <a:r>
              <a:rPr lang="en-US" sz="1200" b="1" baseline="0" dirty="0" smtClean="0"/>
              <a:t>Size</a:t>
            </a:r>
            <a:r>
              <a:rPr lang="en-US" sz="1200" b="0" baseline="0" dirty="0" smtClean="0"/>
              <a:t> list, in the </a:t>
            </a:r>
            <a:r>
              <a:rPr lang="en-US" sz="1200" b="1" baseline="0" dirty="0" smtClean="0"/>
              <a:t>Custom</a:t>
            </a:r>
            <a:r>
              <a:rPr lang="en-US" sz="1200" b="0" baseline="0" dirty="0" smtClean="0"/>
              <a:t> box, enter </a:t>
            </a:r>
            <a:r>
              <a:rPr lang="en-US" sz="1200" b="1" baseline="0" dirty="0" smtClean="0"/>
              <a:t>25%</a:t>
            </a:r>
            <a:r>
              <a:rPr lang="en-US" sz="1200" b="0" baseline="0" dirty="0" smtClean="0"/>
              <a:t>, and then press ENTER. Also in the </a:t>
            </a:r>
            <a:r>
              <a:rPr lang="en-US" sz="1200" b="1" baseline="0" dirty="0" smtClean="0"/>
              <a:t>Size</a:t>
            </a:r>
            <a:r>
              <a:rPr lang="en-US" sz="1200" b="0" baseline="0" dirty="0" smtClean="0"/>
              <a:t> list, click </a:t>
            </a:r>
            <a:r>
              <a:rPr lang="en-US" sz="1200" b="1" baseline="0" dirty="0" smtClean="0"/>
              <a:t>Vertical</a:t>
            </a:r>
            <a:r>
              <a:rPr lang="en-US" sz="1200" b="0" baseline="0" dirty="0" smtClean="0"/>
              <a:t>. </a:t>
            </a:r>
          </a:p>
          <a:p>
            <a:pPr marL="1143000" lvl="2" indent="-228600">
              <a:buFont typeface="Arial" pitchFamily="34" charset="0"/>
              <a:buChar char="•"/>
            </a:pPr>
            <a:r>
              <a:rPr lang="en-US" sz="1200" b="0" baseline="0" dirty="0" smtClean="0"/>
              <a:t>On the </a:t>
            </a:r>
            <a:r>
              <a:rPr lang="en-US" sz="1200" b="1" baseline="0" dirty="0" smtClean="0"/>
              <a:t>Timing</a:t>
            </a:r>
            <a:r>
              <a:rPr lang="en-US" sz="1200" b="0" baseline="0" dirty="0" smtClean="0"/>
              <a:t> tab, do the following:</a:t>
            </a:r>
          </a:p>
          <a:p>
            <a:pPr marL="1600200" lvl="3" indent="-228600">
              <a:buFont typeface="Arial" pitchFamily="34" charset="0"/>
              <a:buChar char="•"/>
            </a:pPr>
            <a:r>
              <a:rPr lang="en-US" sz="1200" b="0" baseline="0" dirty="0" smtClean="0"/>
              <a:t>In the</a:t>
            </a:r>
            <a:r>
              <a:rPr lang="en-US" sz="1200" baseline="0" dirty="0" smtClean="0"/>
              <a:t> </a:t>
            </a:r>
            <a:r>
              <a:rPr lang="en-US" sz="1200" b="1" dirty="0" smtClean="0"/>
              <a:t>Start</a:t>
            </a:r>
            <a:r>
              <a:rPr lang="en-US" sz="1200" baseline="0" dirty="0" smtClean="0"/>
              <a:t> list, select</a:t>
            </a:r>
            <a:r>
              <a:rPr lang="en-US" sz="1200" dirty="0" smtClean="0"/>
              <a:t> </a:t>
            </a:r>
            <a:r>
              <a:rPr lang="en-US" sz="1200" b="1" dirty="0" smtClean="0"/>
              <a:t>With Previous</a:t>
            </a:r>
            <a:r>
              <a:rPr lang="en-US" sz="1200" b="0" dirty="0" smtClean="0"/>
              <a:t>. </a:t>
            </a:r>
          </a:p>
          <a:p>
            <a:pPr marL="1600200" lvl="3" indent="-228600">
              <a:buFont typeface="Arial" pitchFamily="34" charset="0"/>
              <a:buChar char="•"/>
            </a:pPr>
            <a:r>
              <a:rPr lang="en-US" sz="1200" dirty="0" smtClean="0"/>
              <a:t>In the </a:t>
            </a:r>
            <a:r>
              <a:rPr lang="en-US" sz="1200" b="1" dirty="0" smtClean="0"/>
              <a:t>Speed</a:t>
            </a:r>
            <a:r>
              <a:rPr lang="en-US" sz="1200" baseline="0" dirty="0" smtClean="0"/>
              <a:t> list, select </a:t>
            </a:r>
            <a:r>
              <a:rPr lang="en-US" sz="1200" b="1" baseline="0" dirty="0" smtClean="0"/>
              <a:t>1 seconds (Fast)</a:t>
            </a:r>
            <a:r>
              <a:rPr lang="en-US" sz="1200" b="0" baseline="0" dirty="0" smtClean="0"/>
              <a:t>.</a:t>
            </a:r>
            <a:endParaRPr lang="en-US" sz="1200" baseline="0" dirty="0" smtClean="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On the slide, select the text box. In the </a:t>
            </a:r>
            <a:r>
              <a:rPr lang="en-US" sz="1200" b="1" baseline="0" dirty="0" smtClean="0"/>
              <a:t>Custom</a:t>
            </a:r>
            <a:r>
              <a:rPr lang="en-US" sz="1200" baseline="0" dirty="0" smtClean="0"/>
              <a:t> </a:t>
            </a:r>
            <a:r>
              <a:rPr lang="en-US" sz="1200" b="1" baseline="0" dirty="0" smtClean="0"/>
              <a:t>Animation</a:t>
            </a:r>
            <a:r>
              <a:rPr lang="en-US" sz="1200" baseline="0" dirty="0" smtClean="0"/>
              <a:t> task pane, do the following:</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Click </a:t>
            </a:r>
            <a:r>
              <a:rPr lang="en-US" sz="1200" b="1" baseline="0" dirty="0" smtClean="0"/>
              <a:t>Add</a:t>
            </a:r>
            <a:r>
              <a:rPr lang="en-US" sz="1200" baseline="0" dirty="0" smtClean="0"/>
              <a:t> </a:t>
            </a:r>
            <a:r>
              <a:rPr lang="en-US" sz="1200" b="1" baseline="0" dirty="0" smtClean="0"/>
              <a:t>Effect</a:t>
            </a:r>
            <a:r>
              <a:rPr lang="en-US" sz="1200" baseline="0" dirty="0" smtClean="0"/>
              <a:t>, point to </a:t>
            </a:r>
            <a:r>
              <a:rPr lang="en-US" sz="1200" b="1" baseline="0" dirty="0" smtClean="0"/>
              <a:t>Entrance</a:t>
            </a:r>
            <a:r>
              <a:rPr lang="en-US" sz="1200" b="0" baseline="0" dirty="0" smtClean="0"/>
              <a:t>, and then click </a:t>
            </a:r>
            <a:r>
              <a:rPr lang="en-US" sz="1200" b="1" baseline="0" dirty="0" smtClean="0"/>
              <a:t>More Effects</a:t>
            </a:r>
            <a:r>
              <a:rPr lang="en-US" sz="1200" b="0" baseline="0" dirty="0" smtClean="0"/>
              <a:t>. In the </a:t>
            </a:r>
            <a:r>
              <a:rPr lang="en-US" sz="1200" b="1" baseline="0" dirty="0" smtClean="0"/>
              <a:t>Add Entrance Effect </a:t>
            </a:r>
            <a:r>
              <a:rPr lang="en-US" sz="1200" b="0" baseline="0" dirty="0" smtClean="0"/>
              <a:t>dialog box, under </a:t>
            </a:r>
            <a:r>
              <a:rPr lang="en-US" sz="1200" b="1" baseline="0" dirty="0" smtClean="0"/>
              <a:t>Moderate</a:t>
            </a:r>
            <a:r>
              <a:rPr lang="en-US" sz="1200" b="0" baseline="0" dirty="0" smtClean="0"/>
              <a:t>, click </a:t>
            </a:r>
            <a:r>
              <a:rPr lang="en-US" sz="1200" b="1" baseline="0" dirty="0" smtClean="0"/>
              <a:t>Rise Up</a:t>
            </a:r>
            <a:r>
              <a:rPr lang="en-US" sz="1200" b="0" baseline="0" dirty="0" smtClean="0"/>
              <a:t>.</a:t>
            </a:r>
            <a:r>
              <a:rPr lang="en-US" sz="1200" b="1" baseline="0" dirty="0" smtClean="0"/>
              <a:t> </a:t>
            </a:r>
            <a:endParaRPr lang="en-US" sz="1200" b="0" baseline="0" dirty="0" smtClean="0"/>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Select the fifth animation effect (rise-up effect for the text box). U</a:t>
            </a:r>
            <a:r>
              <a:rPr lang="en-US" sz="1200" baseline="0" dirty="0" smtClean="0"/>
              <a:t>nder </a:t>
            </a:r>
            <a:r>
              <a:rPr lang="en-US" sz="1200" b="1" dirty="0" smtClean="0"/>
              <a:t>Modify:</a:t>
            </a:r>
            <a:r>
              <a:rPr lang="en-US" sz="1200" b="1" baseline="0" dirty="0" smtClean="0"/>
              <a:t> Rise Up</a:t>
            </a:r>
            <a:r>
              <a:rPr lang="en-US" sz="1200" b="0" baseline="0" dirty="0" smtClean="0"/>
              <a:t>, do the following:</a:t>
            </a:r>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baseline="0" dirty="0" smtClean="0"/>
              <a:t>In the</a:t>
            </a:r>
            <a:r>
              <a:rPr lang="en-US" sz="1200" baseline="0" dirty="0" smtClean="0"/>
              <a:t> </a:t>
            </a:r>
            <a:r>
              <a:rPr lang="en-US" sz="1200" b="1" dirty="0" smtClean="0"/>
              <a:t>Start</a:t>
            </a:r>
            <a:r>
              <a:rPr lang="en-US" sz="1200" baseline="0" dirty="0" smtClean="0"/>
              <a:t> list, select</a:t>
            </a:r>
            <a:r>
              <a:rPr lang="en-US" sz="1200" dirty="0" smtClean="0"/>
              <a:t> </a:t>
            </a:r>
            <a:r>
              <a:rPr lang="en-US" sz="1200" b="1" dirty="0" smtClean="0"/>
              <a:t>With Previous</a:t>
            </a:r>
            <a:r>
              <a:rPr lang="en-US" sz="1200" b="0" dirty="0" smtClean="0"/>
              <a:t>. </a:t>
            </a:r>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dirty="0" smtClean="0"/>
              <a:t>In the </a:t>
            </a:r>
            <a:r>
              <a:rPr lang="en-US" sz="1200" b="1" dirty="0" smtClean="0"/>
              <a:t>Speed</a:t>
            </a:r>
            <a:r>
              <a:rPr lang="en-US" sz="1200" b="0" dirty="0" smtClean="0"/>
              <a:t> list, select</a:t>
            </a:r>
            <a:r>
              <a:rPr lang="en-US" sz="1200" b="0" baseline="0" dirty="0" smtClean="0"/>
              <a:t> </a:t>
            </a:r>
            <a:r>
              <a:rPr lang="en-US" sz="1200" b="1" baseline="0" dirty="0" smtClean="0"/>
              <a:t>Fast</a:t>
            </a:r>
            <a:r>
              <a:rPr lang="en-US" sz="1200" b="0" baseline="0" dirty="0" smtClean="0"/>
              <a:t>.</a:t>
            </a:r>
          </a:p>
          <a:p>
            <a:pPr marL="228600" indent="-228600">
              <a:buFont typeface="+mj-lt"/>
              <a:buAutoNum type="arabicPeriod"/>
            </a:pPr>
            <a:r>
              <a:rPr lang="en-US" sz="1200" b="0" baseline="0" dirty="0" smtClean="0"/>
              <a:t>On the slide, press and hold CTRL, and then select the rectangle and the line. In the </a:t>
            </a:r>
            <a:r>
              <a:rPr lang="en-US" sz="1200" b="1" baseline="0" dirty="0" smtClean="0"/>
              <a:t>Custom</a:t>
            </a:r>
            <a:r>
              <a:rPr lang="en-US" sz="1200" baseline="0" dirty="0" smtClean="0"/>
              <a:t> </a:t>
            </a:r>
            <a:r>
              <a:rPr lang="en-US" sz="1200" b="1" baseline="0" dirty="0" smtClean="0"/>
              <a:t>Animation</a:t>
            </a:r>
            <a:r>
              <a:rPr lang="en-US" sz="1200" baseline="0" dirty="0" smtClean="0"/>
              <a:t> task pane, do the following:</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Click </a:t>
            </a:r>
            <a:r>
              <a:rPr lang="en-US" sz="1200" b="1" baseline="0" dirty="0" smtClean="0"/>
              <a:t>Add</a:t>
            </a:r>
            <a:r>
              <a:rPr lang="en-US" sz="1200" baseline="0" dirty="0" smtClean="0"/>
              <a:t> </a:t>
            </a:r>
            <a:r>
              <a:rPr lang="en-US" sz="1200" b="1" baseline="0" dirty="0" smtClean="0"/>
              <a:t>Effect</a:t>
            </a:r>
            <a:r>
              <a:rPr lang="en-US" sz="1200" baseline="0" dirty="0" smtClean="0"/>
              <a:t>, point to </a:t>
            </a:r>
            <a:r>
              <a:rPr lang="en-US" sz="1200" b="1" baseline="0" dirty="0" smtClean="0"/>
              <a:t>Entrance</a:t>
            </a:r>
            <a:r>
              <a:rPr lang="en-US" sz="1200" b="0" baseline="0" dirty="0" smtClean="0"/>
              <a:t>, and then click </a:t>
            </a:r>
            <a:r>
              <a:rPr lang="en-US" sz="1200" b="1" baseline="0" dirty="0" smtClean="0"/>
              <a:t>More Effects</a:t>
            </a:r>
            <a:r>
              <a:rPr lang="en-US" sz="1200" b="0" baseline="0" dirty="0" smtClean="0"/>
              <a:t>. In the </a:t>
            </a:r>
            <a:r>
              <a:rPr lang="en-US" sz="1200" b="1" baseline="0" dirty="0" smtClean="0"/>
              <a:t>Add Entrance Effect </a:t>
            </a:r>
            <a:r>
              <a:rPr lang="en-US" sz="1200" b="0" baseline="0" dirty="0" smtClean="0"/>
              <a:t>dialog box, under </a:t>
            </a:r>
            <a:r>
              <a:rPr lang="en-US" sz="1200" b="1" baseline="0" dirty="0" smtClean="0"/>
              <a:t>Moderate</a:t>
            </a:r>
            <a:r>
              <a:rPr lang="en-US" sz="1200" b="0" baseline="0" dirty="0" smtClean="0"/>
              <a:t>, click </a:t>
            </a:r>
            <a:r>
              <a:rPr lang="en-US" sz="1200" b="1" baseline="0" dirty="0" smtClean="0"/>
              <a:t>Descend</a:t>
            </a:r>
            <a:r>
              <a:rPr lang="en-US" sz="1200" b="0" baseline="0" dirty="0" smtClean="0"/>
              <a:t>.</a:t>
            </a:r>
            <a:r>
              <a:rPr lang="en-US" sz="1200" b="1" baseline="0" dirty="0" smtClean="0"/>
              <a:t> </a:t>
            </a:r>
            <a:endParaRPr lang="en-US" sz="1200" b="0" baseline="0" dirty="0" smtClean="0"/>
          </a:p>
          <a:p>
            <a:pPr marL="685800" lvl="1" indent="-228600">
              <a:buFont typeface="+mj-lt"/>
              <a:buAutoNum type="arabicPeriod"/>
            </a:pPr>
            <a:r>
              <a:rPr lang="en-US" sz="1200" baseline="0" dirty="0" smtClean="0"/>
              <a:t>Press and hold CTRL, and then select the sixth and seventh animation effects (descend effects for the rectangle and the line). Under </a:t>
            </a:r>
            <a:r>
              <a:rPr lang="en-US" sz="1200" b="1" dirty="0" smtClean="0"/>
              <a:t>Modify:</a:t>
            </a:r>
            <a:r>
              <a:rPr lang="en-US" sz="1200" b="1" baseline="0" dirty="0" smtClean="0"/>
              <a:t> Descend</a:t>
            </a:r>
            <a:r>
              <a:rPr lang="en-US" sz="1200" b="0" baseline="0" dirty="0" smtClean="0"/>
              <a:t>, do the following:</a:t>
            </a:r>
          </a:p>
          <a:p>
            <a:pPr marL="1143000" lvl="2" indent="-228600">
              <a:buFont typeface="Arial" pitchFamily="34" charset="0"/>
              <a:buChar char="•"/>
            </a:pPr>
            <a:r>
              <a:rPr lang="en-US" sz="1200" b="0" baseline="0" dirty="0" smtClean="0"/>
              <a:t>In the</a:t>
            </a:r>
            <a:r>
              <a:rPr lang="en-US" sz="1200" baseline="0" dirty="0" smtClean="0"/>
              <a:t> </a:t>
            </a:r>
            <a:r>
              <a:rPr lang="en-US" sz="1200" b="1" dirty="0" smtClean="0"/>
              <a:t>Start</a:t>
            </a:r>
            <a:r>
              <a:rPr lang="en-US" sz="1200" baseline="0" dirty="0" smtClean="0"/>
              <a:t> list, select</a:t>
            </a:r>
            <a:r>
              <a:rPr lang="en-US" sz="1200" dirty="0" smtClean="0"/>
              <a:t> </a:t>
            </a:r>
            <a:r>
              <a:rPr lang="en-US" sz="1200" b="1" dirty="0" smtClean="0"/>
              <a:t>With Previous</a:t>
            </a:r>
            <a:r>
              <a:rPr lang="en-US" sz="1200" b="0" dirty="0" smtClean="0"/>
              <a:t>. </a:t>
            </a:r>
          </a:p>
          <a:p>
            <a:pPr marL="1143000" lvl="2" indent="-228600">
              <a:buFont typeface="Arial" pitchFamily="34" charset="0"/>
              <a:buChar char="•"/>
            </a:pPr>
            <a:r>
              <a:rPr lang="en-US" sz="1200" b="0" dirty="0" smtClean="0"/>
              <a:t>In the </a:t>
            </a:r>
            <a:r>
              <a:rPr lang="en-US" sz="1200" b="1" dirty="0" smtClean="0"/>
              <a:t>Speed</a:t>
            </a:r>
            <a:r>
              <a:rPr lang="en-US" sz="1200" b="0" dirty="0" smtClean="0"/>
              <a:t> list, select</a:t>
            </a:r>
            <a:r>
              <a:rPr lang="en-US" sz="1200" b="0" baseline="0" dirty="0" smtClean="0"/>
              <a:t> </a:t>
            </a:r>
            <a:r>
              <a:rPr lang="en-US" sz="1200" b="1" baseline="0" dirty="0" smtClean="0"/>
              <a:t>Fast</a:t>
            </a:r>
            <a:r>
              <a:rPr lang="en-US" sz="1200" b="0" baseline="0" dirty="0" smtClean="0"/>
              <a:t>.</a:t>
            </a:r>
            <a:endParaRPr lang="en-US" sz="1200" dirty="0" smtClean="0">
              <a:latin typeface="+mn-lt"/>
            </a:endParaRPr>
          </a:p>
          <a:p>
            <a:endParaRPr lang="en-US" sz="1200" dirty="0" smtClean="0">
              <a:latin typeface="+mn-lt"/>
            </a:endParaRPr>
          </a:p>
          <a:p>
            <a:endParaRPr lang="en-US" sz="1200" dirty="0" smtClean="0">
              <a:latin typeface="+mn-lt"/>
            </a:endParaRPr>
          </a:p>
          <a:p>
            <a:r>
              <a:rPr lang="en-US" sz="1200" b="0" baseline="0" dirty="0" smtClean="0">
                <a:latin typeface="+mn-lt"/>
              </a:rPr>
              <a:t>To reproduce the background effects on this slide, do the following:</a:t>
            </a:r>
          </a:p>
          <a:p>
            <a:pPr marL="228600" lvl="0" indent="-228600">
              <a:buFont typeface="+mj-lt"/>
              <a:buAutoNum type="arabicPeriod"/>
            </a:pPr>
            <a:r>
              <a:rPr lang="en-US" sz="1200" kern="1200" dirty="0" smtClean="0">
                <a:solidFill>
                  <a:schemeClr val="tx1"/>
                </a:solidFill>
                <a:latin typeface="+mn-lt"/>
                <a:ea typeface="+mn-ea"/>
                <a:cs typeface="+mn-cs"/>
              </a:rPr>
              <a:t>Right-click the slide background area, and then click </a:t>
            </a:r>
            <a:r>
              <a:rPr lang="en-US" sz="1200" b="1" kern="1200" dirty="0" smtClean="0">
                <a:solidFill>
                  <a:schemeClr val="tx1"/>
                </a:solidFill>
                <a:latin typeface="+mn-lt"/>
                <a:ea typeface="+mn-ea"/>
                <a:cs typeface="+mn-cs"/>
              </a:rPr>
              <a:t>Format Background</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Format Background </a:t>
            </a:r>
            <a:r>
              <a:rPr lang="en-US" sz="1200" kern="1200" dirty="0" smtClean="0">
                <a:solidFill>
                  <a:schemeClr val="tx1"/>
                </a:solidFill>
                <a:latin typeface="+mn-lt"/>
                <a:ea typeface="+mn-ea"/>
                <a:cs typeface="+mn-cs"/>
              </a:rPr>
              <a:t>dialog box, click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in the left pane, select </a:t>
            </a:r>
            <a:r>
              <a:rPr lang="en-US" sz="1200" b="1" kern="1200" dirty="0" smtClean="0">
                <a:solidFill>
                  <a:schemeClr val="tx1"/>
                </a:solidFill>
                <a:latin typeface="+mn-lt"/>
                <a:ea typeface="+mn-ea"/>
                <a:cs typeface="+mn-cs"/>
              </a:rPr>
              <a:t>Gradient fill</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pane, and then do the following:</a:t>
            </a:r>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Type</a:t>
            </a:r>
            <a:r>
              <a:rPr lang="en-US" sz="1200" kern="1200" dirty="0" smtClean="0">
                <a:solidFill>
                  <a:schemeClr val="tx1"/>
                </a:solidFill>
                <a:latin typeface="+mn-lt"/>
                <a:ea typeface="+mn-ea"/>
                <a:cs typeface="+mn-cs"/>
              </a:rPr>
              <a:t> list, select </a:t>
            </a:r>
            <a:r>
              <a:rPr lang="en-US" sz="1200" b="1" kern="1200" dirty="0" smtClean="0">
                <a:solidFill>
                  <a:schemeClr val="tx1"/>
                </a:solidFill>
                <a:latin typeface="+mn-lt"/>
                <a:ea typeface="+mn-ea"/>
                <a:cs typeface="+mn-cs"/>
              </a:rPr>
              <a:t>Linear</a:t>
            </a:r>
            <a:r>
              <a:rPr lang="en-US" sz="1200" kern="1200" dirty="0" smtClean="0">
                <a:solidFill>
                  <a:schemeClr val="tx1"/>
                </a:solidFill>
                <a:latin typeface="+mn-lt"/>
                <a:ea typeface="+mn-ea"/>
                <a:cs typeface="+mn-cs"/>
              </a:rPr>
              <a:t>.</a:t>
            </a:r>
          </a:p>
          <a:p>
            <a:pPr marL="685800" lvl="1"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Direction</a:t>
            </a:r>
            <a:r>
              <a:rPr lang="en-US" sz="1200" kern="1200" dirty="0" smtClean="0">
                <a:solidFill>
                  <a:schemeClr val="tx1"/>
                </a:solidFill>
                <a:latin typeface="+mn-lt"/>
                <a:ea typeface="+mn-ea"/>
                <a:cs typeface="+mn-cs"/>
              </a:rPr>
              <a:t>, and then click </a:t>
            </a:r>
            <a:r>
              <a:rPr lang="en-US" sz="1200" b="1" kern="1200" dirty="0" smtClean="0">
                <a:solidFill>
                  <a:schemeClr val="tx1"/>
                </a:solidFill>
                <a:latin typeface="+mn-lt"/>
                <a:ea typeface="+mn-ea"/>
                <a:cs typeface="+mn-cs"/>
              </a:rPr>
              <a:t>Linear Up </a:t>
            </a:r>
            <a:r>
              <a:rPr lang="en-US" sz="1200" b="0" kern="1200" dirty="0" smtClean="0">
                <a:solidFill>
                  <a:schemeClr val="tx1"/>
                </a:solidFill>
                <a:latin typeface="+mn-lt"/>
                <a:ea typeface="+mn-ea"/>
                <a:cs typeface="+mn-cs"/>
              </a:rPr>
              <a:t>(second row, second</a:t>
            </a:r>
            <a:r>
              <a:rPr lang="en-US" sz="1200" b="0" kern="1200" baseline="0" dirty="0" smtClean="0">
                <a:solidFill>
                  <a:schemeClr val="tx1"/>
                </a:solidFill>
                <a:latin typeface="+mn-lt"/>
                <a:ea typeface="+mn-ea"/>
                <a:cs typeface="+mn-cs"/>
              </a:rPr>
              <a:t> option from the left</a:t>
            </a:r>
            <a:r>
              <a:rPr lang="en-US" sz="1200" b="0" kern="1200" dirty="0" smtClean="0">
                <a:solidFill>
                  <a:schemeClr val="tx1"/>
                </a:solidFill>
                <a:latin typeface="+mn-lt"/>
                <a:ea typeface="+mn-ea"/>
                <a:cs typeface="+mn-cs"/>
              </a:rPr>
              <a:t>).</a:t>
            </a:r>
            <a:endParaRPr lang="en-US" sz="1200" kern="1200" dirty="0" smtClean="0">
              <a:solidFill>
                <a:schemeClr val="tx1"/>
              </a:solidFill>
              <a:latin typeface="+mn-lt"/>
              <a:ea typeface="+mn-ea"/>
              <a:cs typeface="+mn-cs"/>
            </a:endParaRPr>
          </a:p>
          <a:p>
            <a:pPr marL="685800" lvl="1" indent="-228600">
              <a:buFont typeface="Arial" pitchFamily="34" charset="0"/>
              <a:buChar char="•"/>
            </a:pP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Gradient stops</a:t>
            </a:r>
            <a:r>
              <a:rPr lang="en-US" sz="1200" kern="1200" dirty="0" smtClean="0">
                <a:solidFill>
                  <a:schemeClr val="tx1"/>
                </a:solidFill>
                <a:latin typeface="+mn-lt"/>
                <a:ea typeface="+mn-ea"/>
                <a:cs typeface="+mn-cs"/>
              </a:rPr>
              <a:t>, click </a:t>
            </a:r>
            <a:r>
              <a:rPr lang="en-US" sz="1200" b="1" kern="1200" dirty="0" smtClean="0">
                <a:solidFill>
                  <a:schemeClr val="tx1"/>
                </a:solidFill>
                <a:latin typeface="+mn-lt"/>
                <a:ea typeface="+mn-ea"/>
                <a:cs typeface="+mn-cs"/>
              </a:rPr>
              <a:t>Add</a:t>
            </a:r>
            <a:r>
              <a:rPr lang="en-US" sz="1200" b="0" kern="1200" dirty="0" smtClean="0">
                <a:solidFill>
                  <a:schemeClr val="tx1"/>
                </a:solidFill>
                <a:latin typeface="+mn-lt"/>
                <a:ea typeface="+mn-ea"/>
                <a:cs typeface="+mn-cs"/>
              </a:rPr>
              <a:t> or </a:t>
            </a:r>
            <a:r>
              <a:rPr lang="en-US" sz="1200" b="1" kern="1200" dirty="0" smtClean="0">
                <a:solidFill>
                  <a:schemeClr val="tx1"/>
                </a:solidFill>
                <a:latin typeface="+mn-lt"/>
                <a:ea typeface="+mn-ea"/>
                <a:cs typeface="+mn-cs"/>
              </a:rPr>
              <a:t>Remove</a:t>
            </a:r>
            <a:r>
              <a:rPr lang="en-US" sz="1200" kern="1200" dirty="0" smtClean="0">
                <a:solidFill>
                  <a:schemeClr val="tx1"/>
                </a:solidFill>
                <a:latin typeface="+mn-lt"/>
                <a:ea typeface="+mn-ea"/>
                <a:cs typeface="+mn-cs"/>
              </a:rPr>
              <a:t> until two stops appear in the drop-down list.</a:t>
            </a:r>
          </a:p>
          <a:p>
            <a:pPr marL="228600" lvl="0" indent="-228600">
              <a:buFont typeface="+mj-lt"/>
              <a:buAutoNum type="arabicPeriod"/>
            </a:pPr>
            <a:r>
              <a:rPr lang="en-US" sz="1200" kern="1200" dirty="0" smtClean="0">
                <a:solidFill>
                  <a:schemeClr val="tx1"/>
                </a:solidFill>
                <a:latin typeface="+mn-lt"/>
                <a:ea typeface="+mn-ea"/>
                <a:cs typeface="+mn-cs"/>
              </a:rPr>
              <a:t>Also under </a:t>
            </a:r>
            <a:r>
              <a:rPr lang="en-US" sz="1200" b="1" kern="1200" dirty="0" smtClean="0">
                <a:solidFill>
                  <a:schemeClr val="tx1"/>
                </a:solidFill>
                <a:latin typeface="+mn-lt"/>
                <a:ea typeface="+mn-ea"/>
                <a:cs typeface="+mn-cs"/>
              </a:rPr>
              <a:t>Gradient stops</a:t>
            </a:r>
            <a:r>
              <a:rPr lang="en-US" sz="1200" kern="1200" dirty="0" smtClean="0">
                <a:solidFill>
                  <a:schemeClr val="tx1"/>
                </a:solidFill>
                <a:latin typeface="+mn-lt"/>
                <a:ea typeface="+mn-ea"/>
                <a:cs typeface="+mn-cs"/>
              </a:rPr>
              <a:t>, customize the gradient stops that you added as follows:</a:t>
            </a: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1" kern="1200" dirty="0" smtClean="0">
                <a:solidFill>
                  <a:schemeClr val="tx1"/>
                </a:solidFill>
                <a:latin typeface="+mn-lt"/>
                <a:ea typeface="+mn-ea"/>
                <a:cs typeface="+mn-cs"/>
              </a:rPr>
              <a:t>Stop 1 </a:t>
            </a:r>
            <a:r>
              <a:rPr lang="en-US" sz="1200" kern="1200" dirty="0" smtClean="0">
                <a:solidFill>
                  <a:schemeClr val="tx1"/>
                </a:solidFill>
                <a:latin typeface="+mn-lt"/>
                <a:ea typeface="+mn-ea"/>
                <a:cs typeface="+mn-cs"/>
              </a:rPr>
              <a:t>from the list, and then do the following:</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Stop 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0%</a:t>
            </a:r>
            <a:r>
              <a:rPr lang="en-US" sz="1200" kern="1200" dirty="0" smtClean="0">
                <a:solidFill>
                  <a:schemeClr val="tx1"/>
                </a:solidFill>
                <a:latin typeface="+mn-lt"/>
                <a:ea typeface="+mn-ea"/>
                <a:cs typeface="+mn-cs"/>
              </a:rPr>
              <a:t>.</a:t>
            </a:r>
          </a:p>
          <a:p>
            <a:pPr marL="1143000" lvl="2"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Theme Colors </a:t>
            </a: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Black, Text 1, Lighter 15% </a:t>
            </a:r>
            <a:r>
              <a:rPr lang="en-US" sz="1200" b="0" kern="1200" dirty="0" smtClean="0">
                <a:solidFill>
                  <a:schemeClr val="tx1"/>
                </a:solidFill>
                <a:latin typeface="+mn-lt"/>
                <a:ea typeface="+mn-ea"/>
                <a:cs typeface="+mn-cs"/>
              </a:rPr>
              <a:t>(fifth row, second option from</a:t>
            </a:r>
            <a:r>
              <a:rPr lang="en-US" sz="1200" b="0" kern="1200" baseline="0" dirty="0" smtClean="0">
                <a:solidFill>
                  <a:schemeClr val="tx1"/>
                </a:solidFill>
                <a:latin typeface="+mn-lt"/>
                <a:ea typeface="+mn-ea"/>
                <a:cs typeface="+mn-cs"/>
              </a:rPr>
              <a:t> the left)</a:t>
            </a:r>
            <a:r>
              <a:rPr lang="en-US" sz="1200" b="0" kern="1200" dirty="0" smtClean="0">
                <a:solidFill>
                  <a:schemeClr val="tx1"/>
                </a:solidFill>
                <a:latin typeface="+mn-lt"/>
                <a:ea typeface="+mn-ea"/>
                <a:cs typeface="+mn-cs"/>
              </a:rPr>
              <a:t>.</a:t>
            </a: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1" kern="1200" dirty="0" smtClean="0">
                <a:solidFill>
                  <a:schemeClr val="tx1"/>
                </a:solidFill>
                <a:latin typeface="+mn-lt"/>
                <a:ea typeface="+mn-ea"/>
                <a:cs typeface="+mn-cs"/>
              </a:rPr>
              <a:t>Stop 2 </a:t>
            </a:r>
            <a:r>
              <a:rPr lang="en-US" sz="1200" kern="1200" dirty="0" smtClean="0">
                <a:solidFill>
                  <a:schemeClr val="tx1"/>
                </a:solidFill>
                <a:latin typeface="+mn-lt"/>
                <a:ea typeface="+mn-ea"/>
                <a:cs typeface="+mn-cs"/>
              </a:rPr>
              <a:t>from the list, and then do the following: </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Stop 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100%</a:t>
            </a:r>
            <a:r>
              <a:rPr lang="en-US" sz="1200" kern="1200" dirty="0" smtClean="0">
                <a:solidFill>
                  <a:schemeClr val="tx1"/>
                </a:solidFill>
                <a:latin typeface="+mn-lt"/>
                <a:ea typeface="+mn-ea"/>
                <a:cs typeface="+mn-cs"/>
              </a:rPr>
              <a:t>.</a:t>
            </a:r>
          </a:p>
          <a:p>
            <a:pPr marL="1143000" lvl="2"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Color</a:t>
            </a:r>
            <a:r>
              <a:rPr lang="en-US" sz="1200" b="0" kern="1200" baseline="0" dirty="0" smtClean="0">
                <a:solidFill>
                  <a:schemeClr val="tx1"/>
                </a:solidFill>
                <a:latin typeface="+mn-lt"/>
                <a:ea typeface="+mn-ea"/>
                <a:cs typeface="+mn-cs"/>
              </a:rPr>
              <a:t>, and then </a:t>
            </a: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Theme Colors </a:t>
            </a:r>
            <a:r>
              <a:rPr lang="en-US" sz="1200" b="0" kern="1200" dirty="0" smtClean="0">
                <a:solidFill>
                  <a:schemeClr val="tx1"/>
                </a:solidFill>
                <a:latin typeface="+mn-lt"/>
                <a:ea typeface="+mn-ea"/>
                <a:cs typeface="+mn-cs"/>
              </a:rPr>
              <a:t>click</a:t>
            </a:r>
            <a:r>
              <a:rPr lang="en-US" sz="1200" kern="1200" dirty="0" smtClean="0">
                <a:solidFill>
                  <a:schemeClr val="tx1"/>
                </a:solidFill>
                <a:latin typeface="+mn-lt"/>
                <a:ea typeface="+mn-ea"/>
                <a:cs typeface="+mn-cs"/>
              </a:rPr>
              <a:t> </a:t>
            </a:r>
            <a:r>
              <a:rPr lang="en-US" sz="1200" b="1" dirty="0" smtClean="0">
                <a:latin typeface="+mn-lt"/>
              </a:rPr>
              <a:t>Black, Text 1, Lighter</a:t>
            </a:r>
            <a:r>
              <a:rPr lang="en-US" sz="1200" b="1" baseline="0" dirty="0" smtClean="0">
                <a:latin typeface="+mn-lt"/>
              </a:rPr>
              <a:t> 50% </a:t>
            </a:r>
            <a:r>
              <a:rPr lang="en-US" sz="1200" b="0" kern="1200" dirty="0" smtClean="0">
                <a:solidFill>
                  <a:schemeClr val="tx1"/>
                </a:solidFill>
                <a:latin typeface="+mn-lt"/>
                <a:ea typeface="+mn-ea"/>
                <a:cs typeface="+mn-cs"/>
              </a:rPr>
              <a:t>(second row, second option from</a:t>
            </a:r>
            <a:r>
              <a:rPr lang="en-US" sz="1200" b="0" kern="1200" baseline="0" dirty="0" smtClean="0">
                <a:solidFill>
                  <a:schemeClr val="tx1"/>
                </a:solidFill>
                <a:latin typeface="+mn-lt"/>
                <a:ea typeface="+mn-ea"/>
                <a:cs typeface="+mn-cs"/>
              </a:rPr>
              <a:t> the left)</a:t>
            </a:r>
            <a:r>
              <a:rPr lang="en-US" sz="1200" b="0" baseline="0" dirty="0" smtClean="0">
                <a:latin typeface="+mn-lt"/>
              </a:rPr>
              <a:t>.</a:t>
            </a:r>
            <a:endParaRPr lang="en-US" sz="1200" kern="1200" dirty="0" smtClean="0">
              <a:solidFill>
                <a:schemeClr val="tx1"/>
              </a:solidFill>
              <a:latin typeface="+mn-lt"/>
              <a:ea typeface="+mn-ea"/>
              <a:cs typeface="+mn-cs"/>
            </a:endParaRPr>
          </a:p>
          <a:p>
            <a:endParaRPr lang="en-US" sz="1200" dirty="0" smtClean="0"/>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xmlns="" val="3094480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25000" lnSpcReduction="20000"/>
          </a:bodyPr>
          <a:lstStyle/>
          <a:p>
            <a:r>
              <a:rPr lang="en-US" sz="1400" b="1" dirty="0" smtClean="0"/>
              <a:t>Custom animation effects: rise up and shrink</a:t>
            </a:r>
          </a:p>
          <a:p>
            <a:r>
              <a:rPr lang="en-US" sz="1400" dirty="0" smtClean="0"/>
              <a:t>(Basic)</a:t>
            </a:r>
          </a:p>
          <a:p>
            <a:endParaRPr lang="en-US" sz="1200" dirty="0" smtClean="0"/>
          </a:p>
          <a:p>
            <a:endParaRPr lang="en-US" sz="1200" dirty="0" smtClean="0"/>
          </a:p>
          <a:p>
            <a:r>
              <a:rPr lang="en-US" sz="1200" dirty="0" smtClean="0">
                <a:latin typeface="+mn-lt"/>
              </a:rPr>
              <a:t>To reproduce the rectangle on this slide, do the following:</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dirty="0" smtClean="0">
                <a:latin typeface="+mn-lt"/>
              </a:rPr>
              <a:t>On the </a:t>
            </a:r>
            <a:r>
              <a:rPr lang="en-US" sz="1200" b="1" i="0" dirty="0" smtClean="0">
                <a:latin typeface="+mn-lt"/>
              </a:rPr>
              <a:t>Home</a:t>
            </a:r>
            <a:r>
              <a:rPr lang="en-US" sz="1200" i="0" dirty="0" smtClean="0">
                <a:latin typeface="+mn-lt"/>
              </a:rPr>
              <a:t> tab, in the</a:t>
            </a:r>
            <a:r>
              <a:rPr lang="en-US" sz="1200" i="0" baseline="0" dirty="0" smtClean="0">
                <a:latin typeface="+mn-lt"/>
              </a:rPr>
              <a:t> </a:t>
            </a:r>
            <a:r>
              <a:rPr lang="en-US" sz="1200" b="1" i="0" baseline="0" dirty="0" smtClean="0">
                <a:latin typeface="+mn-lt"/>
              </a:rPr>
              <a:t>Slides</a:t>
            </a:r>
            <a:r>
              <a:rPr lang="en-US" sz="1200" i="0" baseline="0" dirty="0" smtClean="0">
                <a:latin typeface="+mn-lt"/>
              </a:rPr>
              <a:t> group, click </a:t>
            </a:r>
            <a:r>
              <a:rPr lang="en-US" sz="1200" b="1" i="0" baseline="0" dirty="0" smtClean="0">
                <a:latin typeface="+mn-lt"/>
              </a:rPr>
              <a:t>Layout</a:t>
            </a:r>
            <a:r>
              <a:rPr lang="en-US" sz="1200" i="0" baseline="0" dirty="0" smtClean="0">
                <a:latin typeface="+mn-lt"/>
              </a:rPr>
              <a:t>, and then click </a:t>
            </a:r>
            <a:r>
              <a:rPr lang="en-US" sz="1200" b="1" i="0" baseline="0" dirty="0" smtClean="0">
                <a:latin typeface="+mn-lt"/>
              </a:rPr>
              <a:t>Blank</a:t>
            </a:r>
            <a:r>
              <a:rPr lang="en-US" sz="1200" i="0" baseline="0" dirty="0" smtClean="0">
                <a:latin typeface="+mn-lt"/>
              </a:rPr>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dirty="0" smtClean="0">
                <a:latin typeface="+mn-lt"/>
              </a:rPr>
              <a:t>On</a:t>
            </a:r>
            <a:r>
              <a:rPr lang="en-US" sz="1200" i="0" baseline="0" dirty="0" smtClean="0">
                <a:latin typeface="+mn-lt"/>
              </a:rPr>
              <a:t> the </a:t>
            </a:r>
            <a:r>
              <a:rPr lang="en-US" sz="1200" b="1" i="0" baseline="0" dirty="0" smtClean="0">
                <a:latin typeface="+mn-lt"/>
              </a:rPr>
              <a:t>Home</a:t>
            </a:r>
            <a:r>
              <a:rPr lang="en-US" sz="1200" i="0" baseline="0" dirty="0" smtClean="0">
                <a:latin typeface="+mn-lt"/>
              </a:rPr>
              <a:t> tab, in the </a:t>
            </a:r>
            <a:r>
              <a:rPr lang="en-US" sz="1200" b="1" i="0" baseline="0" dirty="0" smtClean="0">
                <a:latin typeface="+mn-lt"/>
              </a:rPr>
              <a:t>Drawing</a:t>
            </a:r>
            <a:r>
              <a:rPr lang="en-US" sz="1200" i="0" baseline="0" dirty="0" smtClean="0">
                <a:latin typeface="+mn-lt"/>
              </a:rPr>
              <a:t> group, click </a:t>
            </a:r>
            <a:r>
              <a:rPr lang="en-US" sz="1200" b="1" i="0" baseline="0" dirty="0" smtClean="0">
                <a:latin typeface="+mn-lt"/>
              </a:rPr>
              <a:t>Shapes</a:t>
            </a:r>
            <a:r>
              <a:rPr lang="en-US" sz="1200" i="0" baseline="0" dirty="0" smtClean="0">
                <a:latin typeface="+mn-lt"/>
              </a:rPr>
              <a:t>, and then under </a:t>
            </a:r>
            <a:r>
              <a:rPr lang="en-US" sz="1200" b="1" i="0" baseline="0" dirty="0" smtClean="0">
                <a:latin typeface="+mn-lt"/>
              </a:rPr>
              <a:t>Rectangles</a:t>
            </a:r>
            <a:r>
              <a:rPr lang="en-US" sz="1200" i="0" baseline="0" dirty="0" smtClean="0">
                <a:latin typeface="+mn-lt"/>
              </a:rPr>
              <a:t> click </a:t>
            </a:r>
            <a:r>
              <a:rPr lang="en-US" sz="1200" b="1" baseline="0" dirty="0" smtClean="0">
                <a:latin typeface="+mn-lt"/>
              </a:rPr>
              <a:t>Rectangle </a:t>
            </a:r>
            <a:r>
              <a:rPr lang="en-US" sz="1200" b="0" i="0" baseline="0" dirty="0" smtClean="0">
                <a:latin typeface="+mn-lt"/>
              </a:rPr>
              <a:t>(first option from the left). On the slide, drag to draw a rectangle.</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latin typeface="+mn-lt"/>
              </a:rPr>
              <a:t>Select the rectangle. Under </a:t>
            </a:r>
            <a:r>
              <a:rPr lang="en-US" sz="1200" b="1" baseline="0" dirty="0" smtClean="0">
                <a:latin typeface="+mn-lt"/>
              </a:rPr>
              <a:t>Drawing Tools</a:t>
            </a:r>
            <a:r>
              <a:rPr lang="en-US" sz="1200" baseline="0" dirty="0" smtClean="0">
                <a:latin typeface="+mn-lt"/>
              </a:rPr>
              <a:t>, on the </a:t>
            </a:r>
            <a:r>
              <a:rPr lang="en-US" sz="1200" b="1" baseline="0" dirty="0" smtClean="0">
                <a:latin typeface="+mn-lt"/>
              </a:rPr>
              <a:t>Format</a:t>
            </a:r>
            <a:r>
              <a:rPr lang="en-US" sz="1200" baseline="0" dirty="0" smtClean="0">
                <a:latin typeface="+mn-lt"/>
              </a:rPr>
              <a:t> tab, in the </a:t>
            </a:r>
            <a:r>
              <a:rPr lang="en-US" sz="1200" b="1" baseline="0" dirty="0" smtClean="0">
                <a:latin typeface="+mn-lt"/>
              </a:rPr>
              <a:t>Size</a:t>
            </a:r>
            <a:r>
              <a:rPr lang="en-US" sz="1200" baseline="0" dirty="0" smtClean="0">
                <a:latin typeface="+mn-lt"/>
              </a:rPr>
              <a:t> group, do the following:</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latin typeface="+mn-lt"/>
              </a:rPr>
              <a:t>In the </a:t>
            </a:r>
            <a:r>
              <a:rPr lang="en-US" sz="1200" b="1" baseline="0" dirty="0" smtClean="0">
                <a:latin typeface="+mn-lt"/>
              </a:rPr>
              <a:t>Shape Height </a:t>
            </a:r>
            <a:r>
              <a:rPr lang="en-US" sz="1200" baseline="0" dirty="0" smtClean="0">
                <a:latin typeface="+mn-lt"/>
              </a:rPr>
              <a:t>box, enter </a:t>
            </a:r>
            <a:r>
              <a:rPr lang="en-US" sz="1200" b="1" baseline="0" dirty="0" smtClean="0">
                <a:latin typeface="+mn-lt"/>
              </a:rPr>
              <a:t>3”</a:t>
            </a:r>
            <a:r>
              <a:rPr lang="en-US" sz="1200" baseline="0" dirty="0" smtClean="0">
                <a:latin typeface="+mn-lt"/>
              </a:rPr>
              <a:t>. </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latin typeface="+mn-lt"/>
              </a:rPr>
              <a:t>In the </a:t>
            </a:r>
            <a:r>
              <a:rPr lang="en-US" sz="1200" b="1" baseline="0" dirty="0" smtClean="0">
                <a:latin typeface="+mn-lt"/>
              </a:rPr>
              <a:t>Shape Width </a:t>
            </a:r>
            <a:r>
              <a:rPr lang="en-US" sz="1200" baseline="0" dirty="0" smtClean="0">
                <a:latin typeface="+mn-lt"/>
              </a:rPr>
              <a:t>box, enter </a:t>
            </a:r>
            <a:r>
              <a:rPr lang="en-US" sz="1200" b="1" baseline="0" dirty="0" smtClean="0">
                <a:latin typeface="+mn-lt"/>
              </a:rPr>
              <a:t>10”</a:t>
            </a:r>
            <a:r>
              <a:rPr lang="en-US" sz="1200" baseline="0" dirty="0" smtClean="0">
                <a:latin typeface="+mn-lt"/>
              </a:rPr>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latin typeface="+mn-lt"/>
              </a:rPr>
              <a:t>With the rectangle still selected, on the </a:t>
            </a:r>
            <a:r>
              <a:rPr lang="en-US" sz="1200" b="1" baseline="0" dirty="0" smtClean="0">
                <a:latin typeface="+mn-lt"/>
              </a:rPr>
              <a:t>Home</a:t>
            </a:r>
            <a:r>
              <a:rPr lang="en-US" sz="1200" baseline="0" dirty="0" smtClean="0">
                <a:latin typeface="+mn-lt"/>
              </a:rPr>
              <a:t> tab, in the </a:t>
            </a:r>
            <a:r>
              <a:rPr lang="en-US" sz="1200" b="1" baseline="0" dirty="0" smtClean="0">
                <a:latin typeface="+mn-lt"/>
              </a:rPr>
              <a:t>Drawing</a:t>
            </a:r>
            <a:r>
              <a:rPr lang="en-US" sz="1200" baseline="0" dirty="0" smtClean="0">
                <a:latin typeface="+mn-lt"/>
              </a:rPr>
              <a:t> group, do the following:</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latin typeface="+mn-lt"/>
              </a:rPr>
              <a:t>Click the arrow next to </a:t>
            </a:r>
            <a:r>
              <a:rPr lang="en-US" sz="1200" b="1" baseline="0" dirty="0" smtClean="0">
                <a:latin typeface="+mn-lt"/>
              </a:rPr>
              <a:t>Shape Fill</a:t>
            </a:r>
            <a:r>
              <a:rPr lang="en-US" sz="1200" baseline="0" dirty="0" smtClean="0">
                <a:latin typeface="+mn-lt"/>
              </a:rPr>
              <a:t>, and then under </a:t>
            </a:r>
            <a:r>
              <a:rPr lang="en-US" sz="1200" b="1" baseline="0" dirty="0" smtClean="0">
                <a:latin typeface="+mn-lt"/>
              </a:rPr>
              <a:t>Theme Colors </a:t>
            </a:r>
            <a:r>
              <a:rPr lang="en-US" sz="1200" baseline="0" dirty="0" smtClean="0">
                <a:latin typeface="+mn-lt"/>
              </a:rPr>
              <a:t>click </a:t>
            </a:r>
            <a:r>
              <a:rPr lang="en-US" sz="1200" b="1" baseline="0" dirty="0" smtClean="0">
                <a:latin typeface="+mn-lt"/>
                <a:ea typeface="Verdana"/>
                <a:cs typeface="Verdana"/>
              </a:rPr>
              <a:t>Black, Text 1, Lighter 5% </a:t>
            </a:r>
            <a:r>
              <a:rPr lang="en-US" sz="1200" b="0" baseline="0" dirty="0" smtClean="0">
                <a:latin typeface="+mn-lt"/>
                <a:ea typeface="Verdana"/>
                <a:cs typeface="Verdana"/>
              </a:rPr>
              <a:t>(sixth row, second option from the left).</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latin typeface="+mn-lt"/>
              </a:rPr>
              <a:t>Click the arrow next to </a:t>
            </a:r>
            <a:r>
              <a:rPr lang="en-US" sz="1200" b="1" baseline="0" dirty="0" smtClean="0">
                <a:latin typeface="+mn-lt"/>
              </a:rPr>
              <a:t>Shape Outline</a:t>
            </a:r>
            <a:r>
              <a:rPr lang="en-US" sz="1200" baseline="0" dirty="0" smtClean="0">
                <a:latin typeface="+mn-lt"/>
              </a:rPr>
              <a:t>, and then click </a:t>
            </a:r>
            <a:r>
              <a:rPr lang="en-US" sz="1200" b="1" baseline="0" dirty="0" smtClean="0">
                <a:latin typeface="+mn-lt"/>
              </a:rPr>
              <a:t>No Outline</a:t>
            </a:r>
            <a:r>
              <a:rPr lang="en-US" sz="1200" baseline="0" dirty="0" smtClean="0">
                <a:latin typeface="+mn-lt"/>
              </a:rPr>
              <a:t>.</a:t>
            </a:r>
            <a:r>
              <a:rPr lang="en-US" sz="1200" b="0" baseline="0" dirty="0" smtClean="0">
                <a:latin typeface="+mn-lt"/>
                <a:ea typeface="Verdana"/>
                <a:cs typeface="Verdana"/>
              </a:rPr>
              <a:t>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latin typeface="+mn-lt"/>
                <a:ea typeface="Verdana"/>
                <a:cs typeface="Verdana"/>
              </a:rPr>
              <a:t>On the </a:t>
            </a:r>
            <a:r>
              <a:rPr lang="en-US" sz="1200" b="1" baseline="0" dirty="0" smtClean="0">
                <a:latin typeface="+mn-lt"/>
                <a:ea typeface="Verdana"/>
                <a:cs typeface="Verdana"/>
              </a:rPr>
              <a:t>Home</a:t>
            </a:r>
            <a:r>
              <a:rPr lang="en-US" sz="1200" b="0" baseline="0" dirty="0" smtClean="0">
                <a:latin typeface="+mn-lt"/>
                <a:ea typeface="Verdana"/>
                <a:cs typeface="Verdana"/>
              </a:rPr>
              <a:t> tab, in the </a:t>
            </a:r>
            <a:r>
              <a:rPr lang="en-US" sz="1200" b="1" baseline="0" dirty="0" smtClean="0">
                <a:latin typeface="+mn-lt"/>
                <a:ea typeface="Verdana"/>
                <a:cs typeface="Verdana"/>
              </a:rPr>
              <a:t>Drawing</a:t>
            </a:r>
            <a:r>
              <a:rPr lang="en-US" sz="1200" b="0" baseline="0" dirty="0" smtClean="0">
                <a:latin typeface="+mn-lt"/>
                <a:ea typeface="Verdana"/>
                <a:cs typeface="Verdana"/>
              </a:rPr>
              <a:t> group, click </a:t>
            </a:r>
            <a:r>
              <a:rPr lang="en-US" sz="1200" b="1" baseline="0" dirty="0" smtClean="0">
                <a:latin typeface="+mn-lt"/>
                <a:ea typeface="Verdana"/>
                <a:cs typeface="Verdana"/>
              </a:rPr>
              <a:t>Arrange</a:t>
            </a:r>
            <a:r>
              <a:rPr lang="en-US" sz="1200" b="0" baseline="0" dirty="0" smtClean="0">
                <a:latin typeface="+mn-lt"/>
                <a:ea typeface="Verdana"/>
                <a:cs typeface="Verdana"/>
              </a:rPr>
              <a:t>, point to </a:t>
            </a:r>
            <a:r>
              <a:rPr lang="en-US" sz="1200" b="1" baseline="0" dirty="0" smtClean="0">
                <a:latin typeface="+mn-lt"/>
                <a:ea typeface="Verdana"/>
                <a:cs typeface="Verdana"/>
              </a:rPr>
              <a:t>Align</a:t>
            </a:r>
            <a:r>
              <a:rPr lang="en-US" sz="1200" b="0" baseline="0" dirty="0" smtClean="0">
                <a:latin typeface="+mn-lt"/>
                <a:ea typeface="Verdana"/>
                <a:cs typeface="Verdana"/>
              </a:rPr>
              <a:t>, and then do the following:</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latin typeface="+mn-lt"/>
                <a:ea typeface="Verdana"/>
                <a:cs typeface="Verdana"/>
              </a:rPr>
              <a:t>Click </a:t>
            </a:r>
            <a:r>
              <a:rPr lang="en-US" sz="1200" b="1" baseline="0" dirty="0" smtClean="0">
                <a:latin typeface="+mn-lt"/>
                <a:ea typeface="Verdana"/>
                <a:cs typeface="Verdana"/>
              </a:rPr>
              <a:t>Align to Slide</a:t>
            </a:r>
            <a:r>
              <a:rPr lang="en-US" sz="1200" b="0" baseline="0" dirty="0" smtClean="0">
                <a:latin typeface="+mn-lt"/>
                <a:ea typeface="Verdana"/>
                <a:cs typeface="Verdana"/>
              </a:rPr>
              <a: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latin typeface="+mn-lt"/>
                <a:ea typeface="Verdana"/>
                <a:cs typeface="Verdana"/>
              </a:rPr>
              <a:t>Click </a:t>
            </a:r>
            <a:r>
              <a:rPr lang="en-US" sz="1200" b="1" baseline="0" dirty="0" smtClean="0">
                <a:latin typeface="+mn-lt"/>
                <a:ea typeface="Verdana"/>
                <a:cs typeface="Verdana"/>
              </a:rPr>
              <a:t>Align Top</a:t>
            </a:r>
            <a:r>
              <a:rPr lang="en-US" sz="1200" b="0" baseline="0" dirty="0" smtClean="0">
                <a:latin typeface="+mn-lt"/>
                <a:ea typeface="Verdana"/>
                <a:cs typeface="Verdana"/>
              </a:rPr>
              <a: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latin typeface="+mn-lt"/>
                <a:ea typeface="Verdana"/>
                <a:cs typeface="Verdana"/>
              </a:rPr>
              <a:t>Click </a:t>
            </a:r>
            <a:r>
              <a:rPr lang="en-US" sz="1200" b="1" baseline="0" dirty="0" smtClean="0">
                <a:latin typeface="+mn-lt"/>
                <a:ea typeface="Verdana"/>
                <a:cs typeface="Verdana"/>
              </a:rPr>
              <a:t>Align Center</a:t>
            </a:r>
            <a:r>
              <a:rPr lang="en-US" sz="1200" b="0" baseline="0" dirty="0" smtClean="0">
                <a:latin typeface="+mn-lt"/>
                <a:ea typeface="Verdana"/>
                <a:cs typeface="Verdana"/>
              </a:rPr>
              <a:t>. </a:t>
            </a:r>
            <a:endParaRPr lang="en-US" sz="1200" baseline="0" dirty="0" smtClean="0">
              <a:latin typeface="+mn-lt"/>
            </a:endParaRPr>
          </a:p>
          <a:p>
            <a:pPr marL="228600" marR="0" indent="-22860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mn-lt"/>
            </a:endParaRPr>
          </a:p>
          <a:p>
            <a:pPr marL="228600" marR="0" indent="-22860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mn-lt"/>
            </a:endParaRPr>
          </a:p>
          <a:p>
            <a:pPr marL="228600" marR="0" indent="-228600" algn="l" defTabSz="914400" rtl="0" eaLnBrk="1" fontAlgn="auto" latinLnBrk="0" hangingPunct="1">
              <a:lnSpc>
                <a:spcPct val="100000"/>
              </a:lnSpc>
              <a:spcBef>
                <a:spcPts val="0"/>
              </a:spcBef>
              <a:spcAft>
                <a:spcPts val="0"/>
              </a:spcAft>
              <a:buClrTx/>
              <a:buSzTx/>
              <a:buFontTx/>
              <a:buNone/>
              <a:tabLst/>
              <a:defRPr/>
            </a:pPr>
            <a:r>
              <a:rPr lang="en-US" sz="1200" dirty="0" smtClean="0">
                <a:latin typeface="+mn-lt"/>
              </a:rPr>
              <a:t>To reproduce the text on this slide, do the following:</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dirty="0" smtClean="0">
                <a:latin typeface="+mn-lt"/>
              </a:rPr>
              <a:t>On</a:t>
            </a:r>
            <a:r>
              <a:rPr lang="en-US" sz="1200" i="0" baseline="0" dirty="0" smtClean="0">
                <a:latin typeface="+mn-lt"/>
              </a:rPr>
              <a:t> the </a:t>
            </a:r>
            <a:r>
              <a:rPr lang="en-US" sz="1200" b="1" i="0" baseline="0" dirty="0" smtClean="0">
                <a:latin typeface="+mn-lt"/>
              </a:rPr>
              <a:t>Insert</a:t>
            </a:r>
            <a:r>
              <a:rPr lang="en-US" sz="1200" i="0" baseline="0" dirty="0" smtClean="0">
                <a:latin typeface="+mn-lt"/>
              </a:rPr>
              <a:t> tab, in the </a:t>
            </a:r>
            <a:r>
              <a:rPr lang="en-US" sz="1200" b="1" i="0" baseline="0" dirty="0" smtClean="0">
                <a:latin typeface="+mn-lt"/>
              </a:rPr>
              <a:t>Text</a:t>
            </a:r>
            <a:r>
              <a:rPr lang="en-US" sz="1200" i="0" baseline="0" dirty="0" smtClean="0">
                <a:latin typeface="+mn-lt"/>
              </a:rPr>
              <a:t> group, click </a:t>
            </a:r>
            <a:r>
              <a:rPr lang="en-US" sz="1200" b="1" i="0" baseline="0" dirty="0" smtClean="0">
                <a:latin typeface="+mn-lt"/>
              </a:rPr>
              <a:t>Text Box</a:t>
            </a:r>
            <a:r>
              <a:rPr lang="en-US" sz="1200" i="0" baseline="0" dirty="0" smtClean="0">
                <a:latin typeface="+mn-lt"/>
              </a:rPr>
              <a:t>, and then on the slide, drag to draw a text box.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latin typeface="+mn-lt"/>
              </a:rPr>
              <a:t>Enter text in the text box and select the text. O</a:t>
            </a:r>
            <a:r>
              <a:rPr lang="en-US" sz="1200" i="0" dirty="0" smtClean="0">
                <a:latin typeface="+mn-lt"/>
              </a:rPr>
              <a:t>n the </a:t>
            </a:r>
            <a:r>
              <a:rPr lang="en-US" sz="1200" b="1" i="0" dirty="0" smtClean="0">
                <a:latin typeface="+mn-lt"/>
              </a:rPr>
              <a:t>Home</a:t>
            </a:r>
            <a:r>
              <a:rPr lang="en-US" sz="1200" i="0" baseline="0" dirty="0" smtClean="0">
                <a:latin typeface="+mn-lt"/>
              </a:rPr>
              <a:t> tab, in the </a:t>
            </a:r>
            <a:r>
              <a:rPr lang="en-US" sz="1200" b="1" i="0" baseline="0" dirty="0" smtClean="0">
                <a:latin typeface="+mn-lt"/>
              </a:rPr>
              <a:t>Font</a:t>
            </a:r>
            <a:r>
              <a:rPr lang="en-US" sz="1200" i="0" baseline="0" dirty="0" smtClean="0">
                <a:latin typeface="+mn-lt"/>
              </a:rPr>
              <a:t> group, do the following:</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i="0" baseline="0" dirty="0" smtClean="0">
                <a:latin typeface="+mn-lt"/>
              </a:rPr>
              <a:t>In the </a:t>
            </a:r>
            <a:r>
              <a:rPr lang="en-US" sz="1200" b="1" i="0" baseline="0" dirty="0" smtClean="0">
                <a:latin typeface="+mn-lt"/>
              </a:rPr>
              <a:t>Font</a:t>
            </a:r>
            <a:r>
              <a:rPr lang="en-US" sz="1200" i="0" baseline="0" dirty="0" smtClean="0">
                <a:latin typeface="+mn-lt"/>
              </a:rPr>
              <a:t> list, select </a:t>
            </a:r>
            <a:r>
              <a:rPr lang="en-US" sz="1200" b="1" i="0" baseline="0" dirty="0" smtClean="0">
                <a:latin typeface="+mn-lt"/>
              </a:rPr>
              <a:t>Arial Black</a:t>
            </a:r>
            <a:r>
              <a:rPr lang="en-US" sz="1200" b="0" i="0" baseline="0" dirty="0" smtClean="0">
                <a:latin typeface="+mn-lt"/>
              </a:rPr>
              <a:t>.</a:t>
            </a:r>
            <a:endParaRPr lang="en-US" sz="1200" i="0" baseline="0" dirty="0" smtClean="0">
              <a:latin typeface="+mn-lt"/>
            </a:endParaRP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i="0" baseline="0" dirty="0" smtClean="0">
                <a:latin typeface="+mn-lt"/>
              </a:rPr>
              <a:t>In the </a:t>
            </a:r>
            <a:r>
              <a:rPr lang="en-US" sz="1200" b="1" i="0" baseline="0" dirty="0" smtClean="0">
                <a:latin typeface="+mn-lt"/>
              </a:rPr>
              <a:t>Font Size </a:t>
            </a:r>
            <a:r>
              <a:rPr lang="en-US" sz="1200" i="0" baseline="0" dirty="0" smtClean="0">
                <a:latin typeface="+mn-lt"/>
              </a:rPr>
              <a:t>box, enter </a:t>
            </a:r>
            <a:r>
              <a:rPr lang="en-US" sz="1200" b="1" i="0" baseline="0" dirty="0" smtClean="0">
                <a:latin typeface="+mn-lt"/>
              </a:rPr>
              <a:t>38</a:t>
            </a:r>
            <a:r>
              <a:rPr lang="en-US" sz="1200" b="0" i="0" baseline="0" dirty="0" smtClean="0">
                <a:latin typeface="+mn-lt"/>
              </a:rPr>
              <a:t>.</a:t>
            </a:r>
            <a:endParaRPr lang="en-US" sz="1200" i="0" baseline="0" dirty="0" smtClean="0">
              <a:latin typeface="+mn-lt"/>
            </a:endParaRP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i="0" baseline="0" dirty="0" smtClean="0">
                <a:latin typeface="+mn-lt"/>
              </a:rPr>
              <a:t>Click </a:t>
            </a:r>
            <a:r>
              <a:rPr lang="en-US" sz="1200" b="1" i="0" baseline="0" dirty="0" smtClean="0">
                <a:latin typeface="+mn-lt"/>
              </a:rPr>
              <a:t>Bold</a:t>
            </a:r>
            <a:r>
              <a:rPr lang="en-US" sz="1200" b="0" i="0" baseline="0" dirty="0" smtClean="0">
                <a:latin typeface="+mn-lt"/>
              </a:rPr>
              <a:t>. </a:t>
            </a:r>
            <a:endParaRPr lang="en-US" sz="1200" i="0" baseline="0" dirty="0" smtClean="0">
              <a:latin typeface="+mn-lt"/>
            </a:endParaRPr>
          </a:p>
          <a:p>
            <a:pPr marL="228600" lvl="0" indent="-228600">
              <a:buFont typeface="+mj-lt"/>
              <a:buAutoNum type="arabicPeriod"/>
            </a:pPr>
            <a:r>
              <a:rPr lang="en-US" sz="1200" i="0" baseline="0" dirty="0" smtClean="0">
                <a:latin typeface="+mn-lt"/>
              </a:rPr>
              <a:t>O</a:t>
            </a:r>
            <a:r>
              <a:rPr lang="en-US" sz="1200" i="0" dirty="0" smtClean="0">
                <a:latin typeface="+mn-lt"/>
              </a:rPr>
              <a:t>n the </a:t>
            </a:r>
            <a:r>
              <a:rPr lang="en-US" sz="1200" b="1" i="0" dirty="0" smtClean="0">
                <a:latin typeface="+mn-lt"/>
              </a:rPr>
              <a:t>Home</a:t>
            </a:r>
            <a:r>
              <a:rPr lang="en-US" sz="1200" i="0" baseline="0" dirty="0" smtClean="0">
                <a:latin typeface="+mn-lt"/>
              </a:rPr>
              <a:t> tab, </a:t>
            </a:r>
            <a:r>
              <a:rPr lang="en-US" sz="1200" b="0" i="0" baseline="0" dirty="0" smtClean="0">
                <a:latin typeface="+mn-lt"/>
              </a:rPr>
              <a:t>i</a:t>
            </a:r>
            <a:r>
              <a:rPr lang="en-US" sz="1200" i="0" baseline="0" dirty="0" smtClean="0">
                <a:latin typeface="+mn-lt"/>
              </a:rPr>
              <a:t>n the </a:t>
            </a:r>
            <a:r>
              <a:rPr lang="en-US" sz="1200" b="1" i="0" baseline="0" dirty="0" smtClean="0">
                <a:latin typeface="+mn-lt"/>
              </a:rPr>
              <a:t>Paragraph</a:t>
            </a:r>
            <a:r>
              <a:rPr lang="en-US" sz="1200" i="0" baseline="0" dirty="0" smtClean="0">
                <a:latin typeface="+mn-lt"/>
              </a:rPr>
              <a:t> group, click </a:t>
            </a:r>
            <a:r>
              <a:rPr lang="en-US" sz="1200" b="1" i="0" baseline="0" dirty="0" smtClean="0">
                <a:latin typeface="+mn-lt"/>
              </a:rPr>
              <a:t>Center </a:t>
            </a:r>
            <a:r>
              <a:rPr lang="en-US" sz="1200" i="0" baseline="0" dirty="0" smtClean="0">
                <a:latin typeface="+mn-lt"/>
              </a:rPr>
              <a:t>to center the text in the text box.</a:t>
            </a:r>
          </a:p>
          <a:p>
            <a:pPr marL="228600" lvl="0" indent="-228600">
              <a:buFont typeface="+mj-lt"/>
              <a:buAutoNum type="arabicPeriod"/>
            </a:pPr>
            <a:r>
              <a:rPr lang="en-US" sz="1200" dirty="0" smtClean="0"/>
              <a:t>Select the text box. Under </a:t>
            </a:r>
            <a:r>
              <a:rPr lang="en-US" sz="1200" b="1" dirty="0" smtClean="0"/>
              <a:t>Drawing</a:t>
            </a:r>
            <a:r>
              <a:rPr lang="en-US" sz="1200" b="1" baseline="0" dirty="0" smtClean="0"/>
              <a:t> Tools</a:t>
            </a:r>
            <a:r>
              <a:rPr lang="en-US" sz="1200" b="0" baseline="0" dirty="0" smtClean="0"/>
              <a:t>, on the </a:t>
            </a:r>
            <a:r>
              <a:rPr lang="en-US" sz="1200" b="1" baseline="0" dirty="0" smtClean="0"/>
              <a:t>Format</a:t>
            </a:r>
            <a:r>
              <a:rPr lang="en-US" sz="1200" b="0" baseline="0" dirty="0" smtClean="0"/>
              <a:t> tab, in the bottom right corner of the </a:t>
            </a:r>
            <a:r>
              <a:rPr lang="en-US" sz="1200" b="1" baseline="0" dirty="0" smtClean="0"/>
              <a:t>WordArt Styles </a:t>
            </a:r>
            <a:r>
              <a:rPr lang="en-US" sz="1200" b="0" baseline="0" dirty="0" smtClean="0"/>
              <a:t>group, click the </a:t>
            </a:r>
            <a:r>
              <a:rPr lang="en-US" sz="1200" b="1" baseline="0" dirty="0" smtClean="0"/>
              <a:t>Format Text Effects </a:t>
            </a:r>
            <a:r>
              <a:rPr lang="en-US" sz="1200" b="0" baseline="0" dirty="0" smtClean="0"/>
              <a:t>dialog box launcher. In the</a:t>
            </a:r>
            <a:r>
              <a:rPr lang="en-US" sz="1200" b="1" baseline="0" dirty="0" smtClean="0"/>
              <a:t> Format Text Effects </a:t>
            </a:r>
            <a:r>
              <a:rPr lang="en-US" sz="1200" b="0" baseline="0" dirty="0" smtClean="0"/>
              <a:t>dialog box,</a:t>
            </a:r>
            <a:r>
              <a:rPr lang="en-US" sz="1200" b="1" baseline="0" dirty="0" smtClean="0"/>
              <a:t> </a:t>
            </a:r>
            <a:r>
              <a:rPr lang="en-US" sz="1200" b="0" baseline="0" dirty="0" smtClean="0"/>
              <a:t>click </a:t>
            </a:r>
            <a:r>
              <a:rPr lang="en-US" sz="1200" b="1" baseline="0" dirty="0" smtClean="0"/>
              <a:t>Text Fill </a:t>
            </a:r>
            <a:r>
              <a:rPr lang="en-US" sz="1200" b="0" baseline="0" dirty="0" smtClean="0"/>
              <a:t>in the left pane, select </a:t>
            </a:r>
            <a:r>
              <a:rPr lang="en-US" sz="1200" b="1" baseline="0" dirty="0" smtClean="0"/>
              <a:t>Gradient fill</a:t>
            </a:r>
            <a:r>
              <a:rPr lang="en-US" sz="1200" b="0" baseline="0" dirty="0" smtClean="0"/>
              <a:t> in the </a:t>
            </a:r>
            <a:r>
              <a:rPr lang="en-US" sz="1200" b="1" baseline="0" dirty="0" smtClean="0"/>
              <a:t>Text Fill </a:t>
            </a:r>
            <a:r>
              <a:rPr lang="en-US" sz="1200" b="0" baseline="0" dirty="0" smtClean="0"/>
              <a:t>pane, and then do the following:</a:t>
            </a:r>
          </a:p>
          <a:p>
            <a:pPr marL="685800" lvl="1" indent="-228600">
              <a:buFont typeface="Arial" pitchFamily="34" charset="0"/>
              <a:buChar char="•"/>
            </a:pPr>
            <a:r>
              <a:rPr lang="en-US" sz="1200" b="0" i="0" kern="1200" baseline="0" dirty="0" smtClean="0">
                <a:solidFill>
                  <a:schemeClr val="tx1"/>
                </a:solidFill>
                <a:latin typeface="+mn-lt"/>
                <a:ea typeface="+mn-ea"/>
                <a:cs typeface="+mn-cs"/>
              </a:rPr>
              <a:t>In the </a:t>
            </a:r>
            <a:r>
              <a:rPr lang="en-US" sz="1200" b="1" i="0" kern="1200" baseline="0" dirty="0" smtClean="0">
                <a:solidFill>
                  <a:schemeClr val="tx1"/>
                </a:solidFill>
                <a:latin typeface="+mn-lt"/>
                <a:ea typeface="+mn-ea"/>
                <a:cs typeface="+mn-cs"/>
              </a:rPr>
              <a:t>Type</a:t>
            </a:r>
            <a:r>
              <a:rPr lang="en-US" sz="1200" b="0" i="0" kern="1200" baseline="0" dirty="0" smtClean="0">
                <a:solidFill>
                  <a:schemeClr val="tx1"/>
                </a:solidFill>
                <a:latin typeface="+mn-lt"/>
                <a:ea typeface="+mn-ea"/>
                <a:cs typeface="+mn-cs"/>
              </a:rPr>
              <a:t> list, select </a:t>
            </a:r>
            <a:r>
              <a:rPr lang="en-US" sz="1200" b="1" i="0" kern="1200" baseline="0" dirty="0" smtClean="0">
                <a:solidFill>
                  <a:schemeClr val="tx1"/>
                </a:solidFill>
                <a:latin typeface="+mn-lt"/>
                <a:ea typeface="+mn-ea"/>
                <a:cs typeface="+mn-cs"/>
              </a:rPr>
              <a:t>Linear</a:t>
            </a:r>
            <a:r>
              <a:rPr lang="en-US" sz="1200" b="0" i="0" kern="1200" baseline="0" dirty="0" smtClean="0">
                <a:solidFill>
                  <a:schemeClr val="tx1"/>
                </a:solidFill>
                <a:latin typeface="+mn-lt"/>
                <a:ea typeface="+mn-ea"/>
                <a:cs typeface="+mn-cs"/>
              </a:rPr>
              <a:t>.</a:t>
            </a:r>
          </a:p>
          <a:p>
            <a:pPr marL="685800" lvl="1" indent="-228600">
              <a:buFont typeface="Arial" pitchFamily="34" charset="0"/>
              <a:buChar char="•"/>
            </a:pPr>
            <a:r>
              <a:rPr lang="en-US" sz="1200" b="0" i="0" kern="1200" baseline="0" dirty="0" smtClean="0">
                <a:solidFill>
                  <a:schemeClr val="tx1"/>
                </a:solidFill>
                <a:latin typeface="+mn-lt"/>
                <a:ea typeface="+mn-ea"/>
                <a:cs typeface="+mn-cs"/>
              </a:rPr>
              <a:t>Click the button next to </a:t>
            </a:r>
            <a:r>
              <a:rPr lang="en-US" sz="1200" b="1" i="0" kern="1200" baseline="0" dirty="0" smtClean="0">
                <a:solidFill>
                  <a:schemeClr val="tx1"/>
                </a:solidFill>
                <a:latin typeface="+mn-lt"/>
                <a:ea typeface="+mn-ea"/>
                <a:cs typeface="+mn-cs"/>
              </a:rPr>
              <a:t>Direction</a:t>
            </a:r>
            <a:r>
              <a:rPr lang="en-US" sz="1200" b="0" i="0" kern="1200" baseline="0" dirty="0" smtClean="0">
                <a:solidFill>
                  <a:schemeClr val="tx1"/>
                </a:solidFill>
                <a:latin typeface="+mn-lt"/>
                <a:ea typeface="+mn-ea"/>
                <a:cs typeface="+mn-cs"/>
              </a:rPr>
              <a:t>, and then click </a:t>
            </a:r>
            <a:r>
              <a:rPr lang="en-US" sz="1200" b="1" i="0" kern="1200" baseline="0" dirty="0" smtClean="0">
                <a:solidFill>
                  <a:schemeClr val="tx1"/>
                </a:solidFill>
                <a:latin typeface="+mn-lt"/>
                <a:ea typeface="+mn-ea"/>
                <a:cs typeface="+mn-cs"/>
              </a:rPr>
              <a:t>Linear Down </a:t>
            </a:r>
            <a:r>
              <a:rPr lang="en-US" sz="1200" b="0" i="0" kern="1200" baseline="0" dirty="0" smtClean="0">
                <a:solidFill>
                  <a:schemeClr val="tx1"/>
                </a:solidFill>
                <a:latin typeface="+mn-lt"/>
                <a:ea typeface="+mn-ea"/>
                <a:cs typeface="+mn-cs"/>
              </a:rPr>
              <a:t>(first row, second option from the left). </a:t>
            </a:r>
          </a:p>
          <a:p>
            <a:pPr marL="685800" lvl="1" indent="-228600">
              <a:buFont typeface="Arial" pitchFamily="34" charset="0"/>
              <a:buChar char="•"/>
            </a:pP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Gradient stops</a:t>
            </a:r>
            <a:r>
              <a:rPr lang="en-US" sz="1200" kern="1200" dirty="0" smtClean="0">
                <a:solidFill>
                  <a:schemeClr val="tx1"/>
                </a:solidFill>
                <a:latin typeface="+mn-lt"/>
                <a:ea typeface="+mn-ea"/>
                <a:cs typeface="+mn-cs"/>
              </a:rPr>
              <a:t>, click </a:t>
            </a:r>
            <a:r>
              <a:rPr lang="en-US" sz="1200" b="1" kern="1200" dirty="0" smtClean="0">
                <a:solidFill>
                  <a:schemeClr val="tx1"/>
                </a:solidFill>
                <a:latin typeface="+mn-lt"/>
                <a:ea typeface="+mn-ea"/>
                <a:cs typeface="+mn-cs"/>
              </a:rPr>
              <a:t>Add</a:t>
            </a:r>
            <a:r>
              <a:rPr lang="en-US" sz="1200" b="0" kern="1200" dirty="0" smtClean="0">
                <a:solidFill>
                  <a:schemeClr val="tx1"/>
                </a:solidFill>
                <a:latin typeface="+mn-lt"/>
                <a:ea typeface="+mn-ea"/>
                <a:cs typeface="+mn-cs"/>
              </a:rPr>
              <a:t> or </a:t>
            </a:r>
            <a:r>
              <a:rPr lang="en-US" sz="1200" b="1" kern="1200" dirty="0" smtClean="0">
                <a:solidFill>
                  <a:schemeClr val="tx1"/>
                </a:solidFill>
                <a:latin typeface="+mn-lt"/>
                <a:ea typeface="+mn-ea"/>
                <a:cs typeface="+mn-cs"/>
              </a:rPr>
              <a:t>Remove</a:t>
            </a:r>
            <a:r>
              <a:rPr lang="en-US" sz="1200" kern="1200" dirty="0" smtClean="0">
                <a:solidFill>
                  <a:schemeClr val="tx1"/>
                </a:solidFill>
                <a:latin typeface="+mn-lt"/>
                <a:ea typeface="+mn-ea"/>
                <a:cs typeface="+mn-cs"/>
              </a:rPr>
              <a:t> until three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stops appear in the drop-down list.</a:t>
            </a:r>
          </a:p>
          <a:p>
            <a:pPr marL="228600" lvl="0" indent="-228600">
              <a:buFont typeface="+mj-lt"/>
              <a:buAutoNum type="arabicPeriod"/>
            </a:pPr>
            <a:r>
              <a:rPr lang="en-US" sz="1200" kern="1200" dirty="0" smtClean="0">
                <a:solidFill>
                  <a:schemeClr val="tx1"/>
                </a:solidFill>
                <a:latin typeface="+mn-lt"/>
                <a:ea typeface="+mn-ea"/>
                <a:cs typeface="+mn-cs"/>
              </a:rPr>
              <a:t>Also under </a:t>
            </a:r>
            <a:r>
              <a:rPr lang="en-US" sz="1200" b="1" kern="1200" dirty="0" smtClean="0">
                <a:solidFill>
                  <a:schemeClr val="tx1"/>
                </a:solidFill>
                <a:latin typeface="+mn-lt"/>
                <a:ea typeface="+mn-ea"/>
                <a:cs typeface="+mn-cs"/>
              </a:rPr>
              <a:t>Gradient stops</a:t>
            </a:r>
            <a:r>
              <a:rPr lang="en-US" sz="1200" kern="1200" dirty="0" smtClean="0">
                <a:solidFill>
                  <a:schemeClr val="tx1"/>
                </a:solidFill>
                <a:latin typeface="+mn-lt"/>
                <a:ea typeface="+mn-ea"/>
                <a:cs typeface="+mn-cs"/>
              </a:rPr>
              <a:t>, customize the gradient stops that you added as follows:</a:t>
            </a: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1" kern="1200" dirty="0" smtClean="0">
                <a:solidFill>
                  <a:schemeClr val="tx1"/>
                </a:solidFill>
                <a:latin typeface="+mn-lt"/>
                <a:ea typeface="+mn-ea"/>
                <a:cs typeface="+mn-cs"/>
              </a:rPr>
              <a:t>Stop 1 </a:t>
            </a:r>
            <a:r>
              <a:rPr lang="en-US" sz="1200" kern="1200" dirty="0" smtClean="0">
                <a:solidFill>
                  <a:schemeClr val="tx1"/>
                </a:solidFill>
                <a:latin typeface="+mn-lt"/>
                <a:ea typeface="+mn-ea"/>
                <a:cs typeface="+mn-cs"/>
              </a:rPr>
              <a:t>from the list, and then do the following:</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Stop 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0%</a:t>
            </a:r>
            <a:r>
              <a:rPr lang="en-US" sz="1200" kern="1200" dirty="0" smtClean="0">
                <a:solidFill>
                  <a:schemeClr val="tx1"/>
                </a:solidFill>
                <a:latin typeface="+mn-lt"/>
                <a:ea typeface="+mn-ea"/>
                <a:cs typeface="+mn-cs"/>
              </a:rPr>
              <a:t>.</a:t>
            </a:r>
          </a:p>
          <a:p>
            <a:pPr marL="1143000" lvl="2" indent="-228600">
              <a:buFont typeface="Arial" pitchFamily="34" charset="0"/>
              <a:buChar char="•"/>
              <a:defRPr/>
            </a:pPr>
            <a:r>
              <a:rPr lang="en-US" sz="1200" dirty="0" smtClean="0"/>
              <a:t>Click the button next to </a:t>
            </a:r>
            <a:r>
              <a:rPr lang="en-US" sz="1200" b="1" dirty="0" smtClean="0"/>
              <a:t>Color</a:t>
            </a:r>
            <a:r>
              <a:rPr lang="en-US" sz="1200" dirty="0" smtClean="0"/>
              <a:t>, click </a:t>
            </a:r>
            <a:r>
              <a:rPr lang="en-US" sz="1200" b="1" dirty="0" smtClean="0"/>
              <a:t>More Colors</a:t>
            </a:r>
            <a:r>
              <a:rPr lang="en-US" sz="1200" dirty="0" smtClean="0"/>
              <a:t>, and then in the </a:t>
            </a:r>
            <a:r>
              <a:rPr lang="en-US" sz="1200" b="1" dirty="0" smtClean="0"/>
              <a:t>Colors</a:t>
            </a:r>
            <a:r>
              <a:rPr lang="en-US" sz="1200" dirty="0" smtClean="0"/>
              <a:t> dialog box, on the </a:t>
            </a:r>
            <a:r>
              <a:rPr lang="en-US" sz="1200" b="1" dirty="0" smtClean="0"/>
              <a:t>Custom</a:t>
            </a:r>
            <a:r>
              <a:rPr lang="en-US" sz="1200" dirty="0" smtClean="0"/>
              <a:t> tab, enter values for </a:t>
            </a:r>
            <a:r>
              <a:rPr lang="en-US" sz="1200" b="0" dirty="0" smtClean="0"/>
              <a:t>Red: </a:t>
            </a:r>
            <a:r>
              <a:rPr lang="en-US" sz="1200" b="1" dirty="0" smtClean="0"/>
              <a:t>255</a:t>
            </a:r>
            <a:r>
              <a:rPr lang="en-US" sz="1200" b="0" dirty="0" smtClean="0"/>
              <a:t>,</a:t>
            </a:r>
            <a:r>
              <a:rPr lang="en-US" sz="1200" b="1" dirty="0" smtClean="0"/>
              <a:t> </a:t>
            </a:r>
            <a:r>
              <a:rPr lang="en-US" sz="1200" b="0" dirty="0" smtClean="0"/>
              <a:t>Green: </a:t>
            </a:r>
            <a:r>
              <a:rPr lang="en-US" sz="1200" b="1" dirty="0" smtClean="0"/>
              <a:t>214</a:t>
            </a:r>
            <a:r>
              <a:rPr lang="en-US" sz="1200" b="0" dirty="0" smtClean="0"/>
              <a:t>, Blue: </a:t>
            </a:r>
            <a:r>
              <a:rPr lang="en-US" sz="1200" b="1" dirty="0" smtClean="0"/>
              <a:t>63</a:t>
            </a:r>
            <a:r>
              <a:rPr lang="en-US" sz="1200" dirty="0" smtClean="0"/>
              <a:t>.</a:t>
            </a: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1" kern="1200" dirty="0" smtClean="0">
                <a:solidFill>
                  <a:schemeClr val="tx1"/>
                </a:solidFill>
                <a:latin typeface="+mn-lt"/>
                <a:ea typeface="+mn-ea"/>
                <a:cs typeface="+mn-cs"/>
              </a:rPr>
              <a:t>Stop 2 </a:t>
            </a:r>
            <a:r>
              <a:rPr lang="en-US" sz="1200" kern="1200" dirty="0" smtClean="0">
                <a:solidFill>
                  <a:schemeClr val="tx1"/>
                </a:solidFill>
                <a:latin typeface="+mn-lt"/>
                <a:ea typeface="+mn-ea"/>
                <a:cs typeface="+mn-cs"/>
              </a:rPr>
              <a:t>from the list, and then do the following: </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Stop 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75%</a:t>
            </a:r>
            <a:r>
              <a:rPr lang="en-US" sz="1200" kern="1200" dirty="0" smtClean="0">
                <a:solidFill>
                  <a:schemeClr val="tx1"/>
                </a:solidFill>
                <a:latin typeface="+mn-lt"/>
                <a:ea typeface="+mn-ea"/>
                <a:cs typeface="+mn-cs"/>
              </a:rPr>
              <a:t>.</a:t>
            </a:r>
          </a:p>
          <a:p>
            <a:pPr marL="1143000" lvl="2" indent="-228600">
              <a:buFont typeface="Arial" pitchFamily="34" charset="0"/>
              <a:buChar char="•"/>
              <a:defRPr/>
            </a:pPr>
            <a:r>
              <a:rPr lang="en-US" sz="1200" dirty="0" smtClean="0"/>
              <a:t>Click the button next to </a:t>
            </a:r>
            <a:r>
              <a:rPr lang="en-US" sz="1200" b="1" dirty="0" smtClean="0"/>
              <a:t>Color</a:t>
            </a:r>
            <a:r>
              <a:rPr lang="en-US" sz="1200" dirty="0" smtClean="0"/>
              <a:t>, click </a:t>
            </a:r>
            <a:r>
              <a:rPr lang="en-US" sz="1200" b="1" dirty="0" smtClean="0"/>
              <a:t>More Colors</a:t>
            </a:r>
            <a:r>
              <a:rPr lang="en-US" sz="1200" dirty="0" smtClean="0"/>
              <a:t>, and then in the </a:t>
            </a:r>
            <a:r>
              <a:rPr lang="en-US" sz="1200" b="1" dirty="0" smtClean="0"/>
              <a:t>Colors</a:t>
            </a:r>
            <a:r>
              <a:rPr lang="en-US" sz="1200" dirty="0" smtClean="0"/>
              <a:t> dialog box, on the </a:t>
            </a:r>
            <a:r>
              <a:rPr lang="en-US" sz="1200" b="1" dirty="0" smtClean="0"/>
              <a:t>Custom</a:t>
            </a:r>
            <a:r>
              <a:rPr lang="en-US" sz="1200" dirty="0" smtClean="0"/>
              <a:t> tab, enter values for </a:t>
            </a:r>
            <a:r>
              <a:rPr lang="en-US" sz="1200" b="0" dirty="0" smtClean="0"/>
              <a:t>Red: </a:t>
            </a:r>
            <a:r>
              <a:rPr lang="en-US" sz="1200" b="1" dirty="0" smtClean="0"/>
              <a:t>255</a:t>
            </a:r>
            <a:r>
              <a:rPr lang="en-US" sz="1200" b="0" dirty="0" smtClean="0"/>
              <a:t>, Green:</a:t>
            </a:r>
            <a:r>
              <a:rPr lang="en-US" sz="1200" b="1" dirty="0" smtClean="0"/>
              <a:t> 192</a:t>
            </a:r>
            <a:r>
              <a:rPr lang="en-US" sz="1200" b="0" dirty="0" smtClean="0"/>
              <a:t>, Blue: </a:t>
            </a:r>
            <a:r>
              <a:rPr lang="en-US" sz="1200" b="1" dirty="0" smtClean="0"/>
              <a:t>0</a:t>
            </a:r>
            <a:r>
              <a:rPr lang="en-US" sz="1200" dirty="0" smtClean="0"/>
              <a:t>.</a:t>
            </a: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1" kern="1200" dirty="0" smtClean="0">
                <a:solidFill>
                  <a:schemeClr val="tx1"/>
                </a:solidFill>
                <a:latin typeface="+mn-lt"/>
                <a:ea typeface="+mn-ea"/>
                <a:cs typeface="+mn-cs"/>
              </a:rPr>
              <a:t>Stop 3 </a:t>
            </a:r>
            <a:r>
              <a:rPr lang="en-US" sz="1200" kern="1200" dirty="0" smtClean="0">
                <a:solidFill>
                  <a:schemeClr val="tx1"/>
                </a:solidFill>
                <a:latin typeface="+mn-lt"/>
                <a:ea typeface="+mn-ea"/>
                <a:cs typeface="+mn-cs"/>
              </a:rPr>
              <a:t>from the list, and then do the following: </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Stop 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100%</a:t>
            </a:r>
            <a:r>
              <a:rPr lang="en-US" sz="1200" kern="1200" dirty="0" smtClean="0">
                <a:solidFill>
                  <a:schemeClr val="tx1"/>
                </a:solidFill>
                <a:latin typeface="+mn-lt"/>
                <a:ea typeface="+mn-ea"/>
                <a:cs typeface="+mn-cs"/>
              </a:rPr>
              <a:t>.</a:t>
            </a:r>
          </a:p>
          <a:p>
            <a:pPr marL="1143000" lvl="2" indent="-228600">
              <a:buFont typeface="Arial" pitchFamily="34" charset="0"/>
              <a:buChar char="•"/>
              <a:defRPr/>
            </a:pPr>
            <a:r>
              <a:rPr lang="en-US" sz="1200" dirty="0" smtClean="0"/>
              <a:t>Click the button next to </a:t>
            </a:r>
            <a:r>
              <a:rPr lang="en-US" sz="1200" b="1" dirty="0" smtClean="0"/>
              <a:t>Color</a:t>
            </a:r>
            <a:r>
              <a:rPr lang="en-US" sz="1200" dirty="0" smtClean="0"/>
              <a:t>, click </a:t>
            </a:r>
            <a:r>
              <a:rPr lang="en-US" sz="1200" b="1" dirty="0" smtClean="0"/>
              <a:t>More Colors</a:t>
            </a:r>
            <a:r>
              <a:rPr lang="en-US" sz="1200" dirty="0" smtClean="0"/>
              <a:t>, and then in the </a:t>
            </a:r>
            <a:r>
              <a:rPr lang="en-US" sz="1200" b="1" dirty="0" smtClean="0"/>
              <a:t>Colors</a:t>
            </a:r>
            <a:r>
              <a:rPr lang="en-US" sz="1200" dirty="0" smtClean="0"/>
              <a:t> dialog box, on the </a:t>
            </a:r>
            <a:r>
              <a:rPr lang="en-US" sz="1200" b="1" dirty="0" smtClean="0"/>
              <a:t>Custom</a:t>
            </a:r>
            <a:r>
              <a:rPr lang="en-US" sz="1200" dirty="0" smtClean="0"/>
              <a:t> tab, enter values for </a:t>
            </a:r>
            <a:r>
              <a:rPr lang="en-US" sz="1200" b="0" dirty="0" smtClean="0"/>
              <a:t>Red: </a:t>
            </a:r>
            <a:r>
              <a:rPr lang="en-US" sz="1200" b="1" dirty="0" smtClean="0"/>
              <a:t>255</a:t>
            </a:r>
            <a:r>
              <a:rPr lang="en-US" sz="1200" b="0" dirty="0" smtClean="0"/>
              <a:t>, Green: </a:t>
            </a:r>
            <a:r>
              <a:rPr lang="en-US" sz="1200" b="1" dirty="0" smtClean="0"/>
              <a:t>162</a:t>
            </a:r>
            <a:r>
              <a:rPr lang="en-US" sz="1200" b="0" dirty="0" smtClean="0"/>
              <a:t>, Blue: </a:t>
            </a:r>
            <a:r>
              <a:rPr lang="en-US" sz="1200" b="1" dirty="0" smtClean="0"/>
              <a:t>96</a:t>
            </a:r>
            <a:r>
              <a:rPr lang="en-US" sz="1200" dirty="0" smtClean="0"/>
              <a: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Also in the </a:t>
            </a:r>
            <a:r>
              <a:rPr lang="en-US" sz="1200" b="1" dirty="0" smtClean="0"/>
              <a:t>Format</a:t>
            </a:r>
            <a:r>
              <a:rPr lang="en-US" sz="1200" b="1" baseline="0" dirty="0" smtClean="0"/>
              <a:t> Text Effects </a:t>
            </a:r>
            <a:r>
              <a:rPr lang="en-US" sz="1200" baseline="0" dirty="0" smtClean="0"/>
              <a:t>dialog box, click </a:t>
            </a:r>
            <a:r>
              <a:rPr lang="en-US" sz="1200" b="1" baseline="0" dirty="0" smtClean="0"/>
              <a:t>Shadow </a:t>
            </a:r>
            <a:r>
              <a:rPr lang="en-US" sz="1200" baseline="0" dirty="0" smtClean="0"/>
              <a:t>in the left pane. In the </a:t>
            </a:r>
            <a:r>
              <a:rPr lang="en-US" sz="1200" b="1" baseline="0" dirty="0" smtClean="0"/>
              <a:t>Shadow</a:t>
            </a:r>
            <a:r>
              <a:rPr lang="en-US" sz="1200" baseline="0" dirty="0" smtClean="0"/>
              <a:t> pane, click the button next to </a:t>
            </a:r>
            <a:r>
              <a:rPr lang="en-US" sz="1200" b="1" baseline="0" dirty="0" smtClean="0"/>
              <a:t>Presets</a:t>
            </a:r>
            <a:r>
              <a:rPr lang="en-US" sz="1200" baseline="0" dirty="0" smtClean="0"/>
              <a:t>, under </a:t>
            </a:r>
            <a:r>
              <a:rPr lang="en-US" sz="1200" b="1" baseline="0" dirty="0" smtClean="0"/>
              <a:t>Outer</a:t>
            </a:r>
            <a:r>
              <a:rPr lang="en-US" sz="1200" baseline="0" dirty="0" smtClean="0"/>
              <a:t> click </a:t>
            </a:r>
            <a:r>
              <a:rPr lang="en-US" sz="1200" b="1" baseline="0" dirty="0" smtClean="0"/>
              <a:t>Offset Bottom </a:t>
            </a:r>
            <a:r>
              <a:rPr lang="en-US" sz="1200" baseline="0" dirty="0" smtClean="0"/>
              <a:t>(first row, second option from the left), and then do the following:</a:t>
            </a:r>
          </a:p>
          <a:p>
            <a:pPr marL="685800" lvl="1" indent="-228600">
              <a:buFont typeface="Arial" pitchFamily="34" charset="0"/>
              <a:buChar char="•"/>
              <a:defRPr/>
            </a:pPr>
            <a:r>
              <a:rPr lang="en-US" sz="1200" baseline="0" dirty="0" smtClean="0"/>
              <a:t>In the </a:t>
            </a:r>
            <a:r>
              <a:rPr lang="en-US" sz="1200" b="1" baseline="0" dirty="0" smtClean="0"/>
              <a:t>Transparency</a:t>
            </a:r>
            <a:r>
              <a:rPr lang="en-US" sz="1200" baseline="0" dirty="0" smtClean="0"/>
              <a:t> box, enter </a:t>
            </a:r>
            <a:r>
              <a:rPr lang="en-US" sz="1200" b="1" baseline="0" dirty="0" smtClean="0"/>
              <a:t>70%</a:t>
            </a:r>
            <a:r>
              <a:rPr lang="en-US" sz="1200" baseline="0" dirty="0" smtClean="0"/>
              <a:t>.</a:t>
            </a:r>
          </a:p>
          <a:p>
            <a:pPr marL="685800" lvl="1" indent="-228600">
              <a:buFont typeface="Arial" pitchFamily="34" charset="0"/>
              <a:buChar char="•"/>
              <a:defRPr/>
            </a:pPr>
            <a:r>
              <a:rPr lang="en-US" sz="1200" baseline="0" dirty="0" smtClean="0"/>
              <a:t>In the </a:t>
            </a:r>
            <a:r>
              <a:rPr lang="en-US" sz="1200" b="1" baseline="0" dirty="0" smtClean="0"/>
              <a:t>Size</a:t>
            </a:r>
            <a:r>
              <a:rPr lang="en-US" sz="1200" baseline="0" dirty="0" smtClean="0"/>
              <a:t> box, enter </a:t>
            </a:r>
            <a:r>
              <a:rPr lang="en-US" sz="1200" b="1" baseline="0" dirty="0" smtClean="0"/>
              <a:t>100%</a:t>
            </a:r>
            <a:r>
              <a:rPr lang="en-US" sz="1200" baseline="0" dirty="0" smtClean="0"/>
              <a:t>.</a:t>
            </a:r>
          </a:p>
          <a:p>
            <a:pPr marL="685800" lvl="1" indent="-228600">
              <a:buFont typeface="Arial" pitchFamily="34" charset="0"/>
              <a:buChar char="•"/>
              <a:defRPr/>
            </a:pPr>
            <a:r>
              <a:rPr lang="en-US" sz="1200" baseline="0" dirty="0" smtClean="0"/>
              <a:t>In the </a:t>
            </a:r>
            <a:r>
              <a:rPr lang="en-US" sz="1200" b="1" baseline="0" dirty="0" smtClean="0"/>
              <a:t>Blur</a:t>
            </a:r>
            <a:r>
              <a:rPr lang="en-US" sz="1200" baseline="0" dirty="0" smtClean="0"/>
              <a:t> box, enter </a:t>
            </a:r>
            <a:r>
              <a:rPr lang="en-US" sz="1200" b="1" baseline="0" dirty="0" smtClean="0"/>
              <a:t>6.3 pt</a:t>
            </a:r>
            <a:r>
              <a:rPr lang="en-US" sz="1200" baseline="0" dirty="0" smtClean="0"/>
              <a:t>.</a:t>
            </a:r>
          </a:p>
          <a:p>
            <a:pPr marL="685800" lvl="1" indent="-228600">
              <a:buFont typeface="Arial" pitchFamily="34" charset="0"/>
              <a:buChar char="•"/>
              <a:defRPr/>
            </a:pPr>
            <a:r>
              <a:rPr lang="en-US" sz="1200" baseline="0" dirty="0" smtClean="0"/>
              <a:t>In the </a:t>
            </a:r>
            <a:r>
              <a:rPr lang="en-US" sz="1200" b="1" baseline="0" dirty="0" smtClean="0"/>
              <a:t>Angle</a:t>
            </a:r>
            <a:r>
              <a:rPr lang="en-US" sz="1200" baseline="0" dirty="0" smtClean="0"/>
              <a:t> box, enter </a:t>
            </a:r>
            <a:r>
              <a:rPr lang="en-US" sz="1200" b="1" baseline="0" dirty="0" smtClean="0"/>
              <a:t>84°</a:t>
            </a:r>
            <a:r>
              <a:rPr lang="en-US" sz="1200" baseline="0" dirty="0" smtClean="0"/>
              <a:t>.</a:t>
            </a:r>
          </a:p>
          <a:p>
            <a:pPr marL="685800" lvl="1" indent="-228600">
              <a:buFont typeface="Arial" pitchFamily="34" charset="0"/>
              <a:buChar char="•"/>
              <a:defRPr/>
            </a:pPr>
            <a:r>
              <a:rPr lang="en-US" sz="1200" baseline="0" dirty="0" smtClean="0"/>
              <a:t>In the </a:t>
            </a:r>
            <a:r>
              <a:rPr lang="en-US" sz="1200" b="1" baseline="0" dirty="0" smtClean="0"/>
              <a:t>Distance</a:t>
            </a:r>
            <a:r>
              <a:rPr lang="en-US" sz="1200" baseline="0" dirty="0" smtClean="0"/>
              <a:t> box, enter </a:t>
            </a:r>
            <a:r>
              <a:rPr lang="en-US" sz="1200" b="1" baseline="0" dirty="0" smtClean="0"/>
              <a:t>3.2 pt</a:t>
            </a:r>
            <a:r>
              <a:rPr lang="en-US" sz="1200" baseline="0" dirty="0" smtClean="0"/>
              <a: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Also in the </a:t>
            </a:r>
            <a:r>
              <a:rPr lang="en-US" sz="1200" b="1" dirty="0" smtClean="0"/>
              <a:t>Format</a:t>
            </a:r>
            <a:r>
              <a:rPr lang="en-US" sz="1200" b="1" baseline="0" dirty="0" smtClean="0"/>
              <a:t> Text Effects </a:t>
            </a:r>
            <a:r>
              <a:rPr lang="en-US" sz="1200" baseline="0" dirty="0" smtClean="0"/>
              <a:t>dialog box, click </a:t>
            </a:r>
            <a:r>
              <a:rPr lang="en-US" sz="1200" b="1" baseline="0" dirty="0" smtClean="0"/>
              <a:t>3-D Format </a:t>
            </a:r>
            <a:r>
              <a:rPr lang="en-US" sz="1200" baseline="0" dirty="0" smtClean="0"/>
              <a:t>in the left pane, and then do the following in the </a:t>
            </a:r>
            <a:r>
              <a:rPr lang="en-US" sz="1200" b="1" baseline="0" dirty="0" smtClean="0"/>
              <a:t>3-D Format </a:t>
            </a:r>
            <a:r>
              <a:rPr lang="en-US" sz="1200" baseline="0" dirty="0" smtClean="0"/>
              <a:t>pane:</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0" baseline="0" dirty="0" smtClean="0">
                <a:latin typeface="+mn-lt"/>
              </a:rPr>
              <a:t>Under </a:t>
            </a:r>
            <a:r>
              <a:rPr lang="en-US" sz="1200" b="1" i="0" baseline="0" dirty="0" smtClean="0">
                <a:latin typeface="+mn-lt"/>
              </a:rPr>
              <a:t>Bevel</a:t>
            </a:r>
            <a:r>
              <a:rPr lang="en-US" sz="1200" b="0" i="0" baseline="0" dirty="0" smtClean="0">
                <a:latin typeface="+mn-lt"/>
              </a:rPr>
              <a:t>, click the button next to </a:t>
            </a:r>
            <a:r>
              <a:rPr lang="en-US" sz="1200" b="1" i="0" baseline="0" dirty="0" smtClean="0">
                <a:latin typeface="+mn-lt"/>
              </a:rPr>
              <a:t>Top</a:t>
            </a:r>
            <a:r>
              <a:rPr lang="en-US" sz="1200" b="0" i="0" baseline="0" dirty="0" smtClean="0">
                <a:latin typeface="+mn-lt"/>
              </a:rPr>
              <a:t>, and then under </a:t>
            </a:r>
            <a:r>
              <a:rPr lang="en-US" sz="1200" b="1" i="0" baseline="0" dirty="0" smtClean="0">
                <a:latin typeface="+mn-lt"/>
              </a:rPr>
              <a:t>Bevel</a:t>
            </a:r>
            <a:r>
              <a:rPr lang="en-US" sz="1200" b="0" i="0" baseline="0" dirty="0" smtClean="0">
                <a:latin typeface="+mn-lt"/>
              </a:rPr>
              <a:t> click </a:t>
            </a:r>
            <a:r>
              <a:rPr lang="en-US" sz="1200" b="1" i="0" baseline="0" dirty="0" smtClean="0">
                <a:latin typeface="+mn-lt"/>
              </a:rPr>
              <a:t>Circle</a:t>
            </a:r>
            <a:r>
              <a:rPr lang="en-US" sz="1200" b="0" i="0" baseline="0" dirty="0" smtClean="0">
                <a:latin typeface="+mn-lt"/>
              </a:rPr>
              <a:t> (first row, first option from the left). Next to </a:t>
            </a:r>
            <a:r>
              <a:rPr lang="en-US" sz="1200" b="1" i="0" baseline="0" dirty="0" smtClean="0">
                <a:latin typeface="+mn-lt"/>
              </a:rPr>
              <a:t>Top</a:t>
            </a:r>
            <a:r>
              <a:rPr lang="en-US" sz="1200" b="0" i="0" baseline="0" dirty="0" smtClean="0">
                <a:latin typeface="+mn-lt"/>
              </a:rPr>
              <a:t>, in the </a:t>
            </a:r>
            <a:r>
              <a:rPr lang="en-US" sz="1200" b="1" i="0" baseline="0" dirty="0" smtClean="0">
                <a:latin typeface="+mn-lt"/>
              </a:rPr>
              <a:t>Width</a:t>
            </a:r>
            <a:r>
              <a:rPr lang="en-US" sz="1200" b="0" i="0" baseline="0" dirty="0" smtClean="0">
                <a:latin typeface="+mn-lt"/>
              </a:rPr>
              <a:t> box, enter </a:t>
            </a:r>
            <a:r>
              <a:rPr lang="en-US" sz="1200" b="1" i="0" baseline="0" dirty="0" smtClean="0">
                <a:latin typeface="+mn-lt"/>
              </a:rPr>
              <a:t>2 pt</a:t>
            </a:r>
            <a:r>
              <a:rPr lang="en-US" sz="1200" b="0" i="0" baseline="0" dirty="0" smtClean="0">
                <a:latin typeface="+mn-lt"/>
              </a:rPr>
              <a:t>, and in the </a:t>
            </a:r>
            <a:r>
              <a:rPr lang="en-US" sz="1200" b="1" i="0" baseline="0" dirty="0" smtClean="0">
                <a:latin typeface="+mn-lt"/>
              </a:rPr>
              <a:t>Height</a:t>
            </a:r>
            <a:r>
              <a:rPr lang="en-US" sz="1200" b="0" i="0" baseline="0" dirty="0" smtClean="0">
                <a:latin typeface="+mn-lt"/>
              </a:rPr>
              <a:t> box, enter </a:t>
            </a:r>
            <a:r>
              <a:rPr lang="en-US" sz="1200" b="1" i="0" baseline="0" dirty="0" smtClean="0">
                <a:latin typeface="+mn-lt"/>
              </a:rPr>
              <a:t>2 pt</a:t>
            </a:r>
            <a:r>
              <a:rPr lang="en-US" sz="1200" b="0" i="0" baseline="0" dirty="0" smtClean="0">
                <a:latin typeface="+mn-lt"/>
              </a:rPr>
              <a:t>.</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Under </a:t>
            </a:r>
            <a:r>
              <a:rPr lang="en-US" sz="1200" b="1" baseline="0" dirty="0" smtClean="0"/>
              <a:t>Contour</a:t>
            </a:r>
            <a:r>
              <a:rPr lang="en-US" sz="1200" baseline="0" dirty="0" smtClean="0"/>
              <a:t>, c</a:t>
            </a:r>
            <a:r>
              <a:rPr lang="en-US" sz="1200" dirty="0" smtClean="0"/>
              <a:t>lick the button next to </a:t>
            </a:r>
            <a:r>
              <a:rPr lang="en-US" sz="1200" b="1" dirty="0" smtClean="0"/>
              <a:t>Color</a:t>
            </a:r>
            <a:r>
              <a:rPr lang="en-US" sz="1200" dirty="0" smtClean="0"/>
              <a:t>, click </a:t>
            </a:r>
            <a:r>
              <a:rPr lang="en-US" sz="1200" b="1" dirty="0" smtClean="0"/>
              <a:t>More Colors</a:t>
            </a:r>
            <a:r>
              <a:rPr lang="en-US" sz="1200" dirty="0" smtClean="0"/>
              <a:t>, and then in the </a:t>
            </a:r>
            <a:r>
              <a:rPr lang="en-US" sz="1200" b="1" dirty="0" smtClean="0"/>
              <a:t>Colors</a:t>
            </a:r>
            <a:r>
              <a:rPr lang="en-US" sz="1200" dirty="0" smtClean="0"/>
              <a:t> dialog box, on the </a:t>
            </a:r>
            <a:r>
              <a:rPr lang="en-US" sz="1200" b="1" dirty="0" smtClean="0"/>
              <a:t>Custom</a:t>
            </a:r>
            <a:r>
              <a:rPr lang="en-US" sz="1200" dirty="0" smtClean="0"/>
              <a:t> tab, enter values for </a:t>
            </a:r>
            <a:r>
              <a:rPr lang="en-US" sz="1200" b="0" dirty="0" smtClean="0"/>
              <a:t>Red: </a:t>
            </a:r>
            <a:r>
              <a:rPr lang="en-US" sz="1200" b="1" dirty="0" smtClean="0"/>
              <a:t>215, </a:t>
            </a:r>
            <a:r>
              <a:rPr lang="en-US" sz="1200" b="0" dirty="0" smtClean="0"/>
              <a:t>Green: </a:t>
            </a:r>
            <a:r>
              <a:rPr lang="en-US" sz="1200" b="1" dirty="0" smtClean="0"/>
              <a:t>130</a:t>
            </a:r>
            <a:r>
              <a:rPr lang="en-US" sz="1200" b="0" dirty="0" smtClean="0"/>
              <a:t>, Blue: </a:t>
            </a:r>
            <a:r>
              <a:rPr lang="en-US" sz="1200" b="1" dirty="0" smtClean="0"/>
              <a:t>60</a:t>
            </a:r>
            <a:r>
              <a:rPr lang="en-US" sz="1200" dirty="0" smtClean="0"/>
              <a:t>. In the </a:t>
            </a:r>
            <a:r>
              <a:rPr lang="en-US" sz="1200" b="1" i="0" dirty="0" smtClean="0"/>
              <a:t>Size</a:t>
            </a:r>
            <a:r>
              <a:rPr lang="en-US" sz="1200" dirty="0" smtClean="0"/>
              <a:t> box, enter </a:t>
            </a:r>
            <a:r>
              <a:rPr lang="en-US" sz="1200" b="1" dirty="0" smtClean="0"/>
              <a:t>1 pt</a:t>
            </a:r>
            <a:r>
              <a:rPr lang="en-US" sz="1200" dirty="0" smtClean="0"/>
              <a:t>. </a:t>
            </a:r>
          </a:p>
          <a:p>
            <a:pPr marL="685800" lvl="1" indent="-228600">
              <a:buFont typeface="Arial" pitchFamily="34" charset="0"/>
              <a:buChar char="•"/>
            </a:pP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Surface</a:t>
            </a:r>
            <a:r>
              <a:rPr lang="en-US" sz="1200" b="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Material </a:t>
            </a:r>
            <a:r>
              <a:rPr lang="en-US" sz="1200" b="0" kern="1200" dirty="0" smtClean="0">
                <a:solidFill>
                  <a:schemeClr val="tx1"/>
                </a:solidFill>
                <a:latin typeface="+mn-lt"/>
                <a:ea typeface="+mn-ea"/>
                <a:cs typeface="+mn-cs"/>
              </a:rPr>
              <a:t>list, under </a:t>
            </a:r>
            <a:r>
              <a:rPr lang="en-US" sz="1200" b="1" kern="1200" dirty="0" smtClean="0">
                <a:solidFill>
                  <a:schemeClr val="tx1"/>
                </a:solidFill>
                <a:latin typeface="+mn-lt"/>
                <a:ea typeface="+mn-ea"/>
                <a:cs typeface="+mn-cs"/>
              </a:rPr>
              <a:t>Standard</a:t>
            </a:r>
            <a:r>
              <a:rPr lang="en-US" sz="1200" b="0" kern="1200" dirty="0" smtClean="0">
                <a:solidFill>
                  <a:schemeClr val="tx1"/>
                </a:solidFill>
                <a:latin typeface="+mn-lt"/>
                <a:ea typeface="+mn-ea"/>
                <a:cs typeface="+mn-cs"/>
              </a:rPr>
              <a:t>,</a:t>
            </a:r>
            <a:r>
              <a:rPr lang="en-US" sz="1200" b="0" kern="1200" baseline="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select </a:t>
            </a:r>
            <a:r>
              <a:rPr lang="en-US" sz="1200" b="1" kern="1200" dirty="0" smtClean="0">
                <a:solidFill>
                  <a:schemeClr val="tx1"/>
                </a:solidFill>
                <a:latin typeface="+mn-lt"/>
                <a:ea typeface="+mn-ea"/>
                <a:cs typeface="+mn-cs"/>
              </a:rPr>
              <a:t>Warm</a:t>
            </a:r>
            <a:r>
              <a:rPr lang="en-US" sz="1200" b="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Matte</a:t>
            </a:r>
            <a:r>
              <a:rPr lang="en-US" sz="1200" b="0" kern="1200" dirty="0" smtClean="0">
                <a:solidFill>
                  <a:schemeClr val="tx1"/>
                </a:solidFill>
                <a:latin typeface="+mn-lt"/>
                <a:ea typeface="+mn-ea"/>
                <a:cs typeface="+mn-cs"/>
              </a:rPr>
              <a:t> (second option from the left).</a:t>
            </a:r>
            <a:r>
              <a:rPr lang="en-US" sz="1200" b="0" kern="1200" baseline="0" dirty="0" smtClean="0">
                <a:solidFill>
                  <a:schemeClr val="tx1"/>
                </a:solidFill>
                <a:latin typeface="+mn-lt"/>
                <a:ea typeface="+mn-ea"/>
                <a:cs typeface="+mn-cs"/>
              </a:rPr>
              <a:t> In the </a:t>
            </a:r>
            <a:r>
              <a:rPr lang="en-US" sz="1200" b="1" kern="1200" baseline="0" dirty="0" smtClean="0">
                <a:solidFill>
                  <a:schemeClr val="tx1"/>
                </a:solidFill>
                <a:latin typeface="+mn-lt"/>
                <a:ea typeface="+mn-ea"/>
                <a:cs typeface="+mn-cs"/>
              </a:rPr>
              <a:t>Lighting</a:t>
            </a:r>
            <a:r>
              <a:rPr lang="en-US" sz="1200" b="0" kern="1200" baseline="0" dirty="0" smtClean="0">
                <a:solidFill>
                  <a:schemeClr val="tx1"/>
                </a:solidFill>
                <a:latin typeface="+mn-lt"/>
                <a:ea typeface="+mn-ea"/>
                <a:cs typeface="+mn-cs"/>
              </a:rPr>
              <a:t> list, under </a:t>
            </a:r>
            <a:r>
              <a:rPr lang="en-US" sz="1200" b="1" kern="1200" baseline="0" dirty="0" smtClean="0">
                <a:solidFill>
                  <a:schemeClr val="tx1"/>
                </a:solidFill>
                <a:latin typeface="+mn-lt"/>
                <a:ea typeface="+mn-ea"/>
                <a:cs typeface="+mn-cs"/>
              </a:rPr>
              <a:t>Special</a:t>
            </a:r>
            <a:r>
              <a:rPr lang="en-US" sz="1200" b="0" kern="1200" baseline="0" dirty="0" smtClean="0">
                <a:solidFill>
                  <a:schemeClr val="tx1"/>
                </a:solidFill>
                <a:latin typeface="+mn-lt"/>
                <a:ea typeface="+mn-ea"/>
                <a:cs typeface="+mn-cs"/>
              </a:rPr>
              <a:t>, select </a:t>
            </a:r>
            <a:r>
              <a:rPr lang="en-US" sz="1200" b="1" kern="1200" baseline="0" dirty="0" smtClean="0">
                <a:solidFill>
                  <a:schemeClr val="tx1"/>
                </a:solidFill>
                <a:latin typeface="+mn-lt"/>
                <a:ea typeface="+mn-ea"/>
                <a:cs typeface="+mn-cs"/>
              </a:rPr>
              <a:t>Glow </a:t>
            </a:r>
            <a:r>
              <a:rPr lang="en-US" sz="1200" b="0" kern="1200" baseline="0" dirty="0" smtClean="0">
                <a:solidFill>
                  <a:schemeClr val="tx1"/>
                </a:solidFill>
                <a:latin typeface="+mn-lt"/>
                <a:ea typeface="+mn-ea"/>
                <a:cs typeface="+mn-cs"/>
              </a:rPr>
              <a:t>(third option from the left). In the </a:t>
            </a:r>
            <a:r>
              <a:rPr lang="en-US" sz="1200" b="1" kern="1200" baseline="0" dirty="0" smtClean="0">
                <a:solidFill>
                  <a:schemeClr val="tx1"/>
                </a:solidFill>
                <a:latin typeface="+mn-lt"/>
                <a:ea typeface="+mn-ea"/>
                <a:cs typeface="+mn-cs"/>
              </a:rPr>
              <a:t>Angle</a:t>
            </a:r>
            <a:r>
              <a:rPr lang="en-US" sz="1200" b="0" kern="1200" baseline="0" dirty="0" smtClean="0">
                <a:solidFill>
                  <a:schemeClr val="tx1"/>
                </a:solidFill>
                <a:latin typeface="+mn-lt"/>
                <a:ea typeface="+mn-ea"/>
                <a:cs typeface="+mn-cs"/>
              </a:rPr>
              <a:t> box, enter </a:t>
            </a:r>
            <a:r>
              <a:rPr lang="en-US" sz="1200" b="1" kern="1200" baseline="0" dirty="0" smtClean="0">
                <a:solidFill>
                  <a:schemeClr val="tx1"/>
                </a:solidFill>
                <a:latin typeface="+mn-lt"/>
                <a:ea typeface="+mn-ea"/>
                <a:cs typeface="+mn-cs"/>
              </a:rPr>
              <a:t>90°</a:t>
            </a:r>
            <a:r>
              <a:rPr lang="en-US" sz="1200" b="0" kern="1200" baseline="0" dirty="0" smtClean="0">
                <a:solidFill>
                  <a:schemeClr val="tx1"/>
                </a:solidFill>
                <a:latin typeface="+mn-lt"/>
                <a:ea typeface="+mn-ea"/>
                <a:cs typeface="+mn-cs"/>
              </a:rPr>
              <a:t>.</a:t>
            </a:r>
          </a:p>
          <a:p>
            <a:pPr marL="228600" lvl="0" indent="-228600">
              <a:buFont typeface="+mj-lt"/>
              <a:buAutoNum type="arabicPeriod"/>
            </a:pPr>
            <a:r>
              <a:rPr lang="en-US" sz="1200" b="0" kern="1200" baseline="0" dirty="0" smtClean="0">
                <a:solidFill>
                  <a:schemeClr val="tx1"/>
                </a:solidFill>
                <a:latin typeface="+mn-lt"/>
                <a:ea typeface="+mn-ea"/>
                <a:cs typeface="+mn-cs"/>
              </a:rPr>
              <a:t>On the slide, drag the text box just above the bottom edge of the rectangle.</a:t>
            </a:r>
          </a:p>
          <a:p>
            <a:pPr marL="228600" lvl="0" indent="-228600">
              <a:buFont typeface="+mj-lt"/>
              <a:buAutoNum type="arabicPeriod"/>
            </a:pPr>
            <a:r>
              <a:rPr lang="en-US" sz="1200" b="0" i="0" baseline="0" dirty="0" smtClean="0">
                <a:latin typeface="+mn-lt"/>
              </a:rPr>
              <a:t>With the text box still selected, on the </a:t>
            </a:r>
            <a:r>
              <a:rPr lang="en-US" sz="1200" b="1" i="0" baseline="0" dirty="0" smtClean="0">
                <a:latin typeface="+mn-lt"/>
              </a:rPr>
              <a:t>Home</a:t>
            </a:r>
            <a:r>
              <a:rPr lang="en-US" sz="1200" b="0" i="0" baseline="0" dirty="0" smtClean="0">
                <a:latin typeface="+mn-lt"/>
              </a:rPr>
              <a:t> tab, in the </a:t>
            </a:r>
            <a:r>
              <a:rPr lang="en-US" sz="1200" b="1" i="0" baseline="0" dirty="0" smtClean="0">
                <a:latin typeface="+mn-lt"/>
              </a:rPr>
              <a:t>Drawing</a:t>
            </a:r>
            <a:r>
              <a:rPr lang="en-US" sz="1200" b="0" i="0" baseline="0" dirty="0" smtClean="0">
                <a:latin typeface="+mn-lt"/>
              </a:rPr>
              <a:t> group, click </a:t>
            </a:r>
            <a:r>
              <a:rPr lang="en-US" sz="1200" b="1" i="0" baseline="0" dirty="0" smtClean="0">
                <a:latin typeface="+mn-lt"/>
              </a:rPr>
              <a:t>Arrange</a:t>
            </a:r>
            <a:r>
              <a:rPr lang="en-US" sz="1200" b="0" i="0" baseline="0" dirty="0" smtClean="0">
                <a:latin typeface="+mn-lt"/>
              </a:rPr>
              <a:t>, point to </a:t>
            </a:r>
            <a:r>
              <a:rPr lang="en-US" sz="1200" b="1" i="0" baseline="0" dirty="0" smtClean="0">
                <a:latin typeface="+mn-lt"/>
              </a:rPr>
              <a:t>Align</a:t>
            </a:r>
            <a:r>
              <a:rPr lang="en-US" sz="1200" b="0" i="0" baseline="0" dirty="0" smtClean="0">
                <a:latin typeface="+mn-lt"/>
              </a:rPr>
              <a:t>, and then do the following:</a:t>
            </a:r>
          </a:p>
          <a:p>
            <a:pPr marL="685800" lvl="1" indent="-228600">
              <a:buFont typeface="+mj-lt"/>
              <a:buAutoNum type="arabicPeriod"/>
            </a:pPr>
            <a:r>
              <a:rPr lang="en-US" sz="1200" b="0" i="0" kern="1200" baseline="0" dirty="0" smtClean="0">
                <a:solidFill>
                  <a:schemeClr val="tx1"/>
                </a:solidFill>
                <a:latin typeface="+mn-lt"/>
                <a:ea typeface="+mn-ea"/>
                <a:cs typeface="+mn-cs"/>
              </a:rPr>
              <a:t>Click </a:t>
            </a:r>
            <a:r>
              <a:rPr lang="en-US" sz="1200" b="1" i="0" kern="1200" baseline="0" dirty="0" smtClean="0">
                <a:solidFill>
                  <a:schemeClr val="tx1"/>
                </a:solidFill>
                <a:latin typeface="+mn-lt"/>
                <a:ea typeface="+mn-ea"/>
                <a:cs typeface="+mn-cs"/>
              </a:rPr>
              <a:t>Align to Slide</a:t>
            </a:r>
            <a:r>
              <a:rPr lang="en-US" sz="1200" b="0" i="0" kern="1200" baseline="0" dirty="0" smtClean="0">
                <a:solidFill>
                  <a:schemeClr val="tx1"/>
                </a:solidFill>
                <a:latin typeface="+mn-lt"/>
                <a:ea typeface="+mn-ea"/>
                <a:cs typeface="+mn-cs"/>
              </a:rPr>
              <a:t>.</a:t>
            </a:r>
          </a:p>
          <a:p>
            <a:pPr marL="685800" lvl="1" indent="-228600">
              <a:buFont typeface="+mj-lt"/>
              <a:buAutoNum type="arabicPeriod"/>
            </a:pPr>
            <a:r>
              <a:rPr lang="en-US" sz="1200" b="0" i="0" kern="1200" baseline="0" dirty="0" smtClean="0">
                <a:solidFill>
                  <a:schemeClr val="tx1"/>
                </a:solidFill>
                <a:latin typeface="+mn-lt"/>
                <a:ea typeface="+mn-ea"/>
                <a:cs typeface="+mn-cs"/>
              </a:rPr>
              <a:t>Click </a:t>
            </a:r>
            <a:r>
              <a:rPr lang="en-US" sz="1200" b="1" i="0" kern="1200" baseline="0" dirty="0" smtClean="0">
                <a:solidFill>
                  <a:schemeClr val="tx1"/>
                </a:solidFill>
                <a:latin typeface="+mn-lt"/>
                <a:ea typeface="+mn-ea"/>
                <a:cs typeface="+mn-cs"/>
              </a:rPr>
              <a:t>Align Center</a:t>
            </a:r>
            <a:r>
              <a:rPr lang="en-US" sz="1200" b="0" i="0" kern="1200" baseline="0" dirty="0" smtClean="0">
                <a:solidFill>
                  <a:schemeClr val="tx1"/>
                </a:solidFill>
                <a:latin typeface="+mn-lt"/>
                <a:ea typeface="+mn-ea"/>
                <a:cs typeface="+mn-cs"/>
              </a:rPr>
              <a:t>. </a:t>
            </a:r>
            <a:endParaRPr lang="en-US" sz="1200" b="0" kern="1200" baseline="0" dirty="0" smtClean="0">
              <a:solidFill>
                <a:schemeClr val="tx1"/>
              </a:solidFill>
              <a:latin typeface="+mn-lt"/>
              <a:ea typeface="+mn-ea"/>
              <a:cs typeface="+mn-cs"/>
            </a:endParaRPr>
          </a:p>
          <a:p>
            <a:pPr marL="228600" lvl="0" indent="-228600">
              <a:buFont typeface="+mj-lt"/>
              <a:buAutoNum type="arabicPeriod"/>
            </a:pPr>
            <a:endParaRPr lang="en-US" sz="1200" b="0" kern="1200" baseline="0" dirty="0" smtClean="0">
              <a:solidFill>
                <a:schemeClr val="tx1"/>
              </a:solidFill>
              <a:latin typeface="+mn-lt"/>
              <a:ea typeface="+mn-ea"/>
              <a:cs typeface="+mn-cs"/>
            </a:endParaRPr>
          </a:p>
          <a:p>
            <a:pPr marL="228600" lvl="0" indent="-228600">
              <a:buFontTx/>
              <a:buNone/>
              <a:defRPr/>
            </a:pPr>
            <a:endParaRPr lang="en-US" sz="1200" dirty="0" smtClean="0">
              <a:latin typeface="+mn-lt"/>
            </a:endParaRPr>
          </a:p>
          <a:p>
            <a:pPr marL="228600" lvl="0" indent="-228600">
              <a:buFontTx/>
              <a:buNone/>
              <a:defRPr/>
            </a:pPr>
            <a:r>
              <a:rPr lang="en-US" sz="1200" dirty="0" smtClean="0">
                <a:latin typeface="+mn-lt"/>
              </a:rPr>
              <a:t>To reproduce the line on this slide, do the following:</a:t>
            </a:r>
            <a:endParaRPr lang="en-US" sz="1200" baseline="0" dirty="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dirty="0" smtClean="0">
                <a:latin typeface="+mn-lt"/>
              </a:rPr>
              <a:t>On</a:t>
            </a:r>
            <a:r>
              <a:rPr lang="en-US" sz="1200" i="0" baseline="0" dirty="0" smtClean="0">
                <a:latin typeface="+mn-lt"/>
              </a:rPr>
              <a:t> the </a:t>
            </a:r>
            <a:r>
              <a:rPr lang="en-US" sz="1200" b="1" i="0" baseline="0" dirty="0" smtClean="0">
                <a:latin typeface="+mn-lt"/>
              </a:rPr>
              <a:t>Home</a:t>
            </a:r>
            <a:r>
              <a:rPr lang="en-US" sz="1200" i="0" baseline="0" dirty="0" smtClean="0">
                <a:latin typeface="+mn-lt"/>
              </a:rPr>
              <a:t> tab, in the </a:t>
            </a:r>
            <a:r>
              <a:rPr lang="en-US" sz="1200" b="1" i="0" baseline="0" dirty="0" smtClean="0">
                <a:latin typeface="+mn-lt"/>
              </a:rPr>
              <a:t>Drawing</a:t>
            </a:r>
            <a:r>
              <a:rPr lang="en-US" sz="1200" i="0" baseline="0" dirty="0" smtClean="0">
                <a:latin typeface="+mn-lt"/>
              </a:rPr>
              <a:t> group, click </a:t>
            </a:r>
            <a:r>
              <a:rPr lang="en-US" sz="1200" b="1" i="0" baseline="0" dirty="0" smtClean="0">
                <a:latin typeface="+mn-lt"/>
              </a:rPr>
              <a:t>Shapes</a:t>
            </a:r>
            <a:r>
              <a:rPr lang="en-US" sz="1200" i="0" baseline="0" dirty="0" smtClean="0">
                <a:latin typeface="+mn-lt"/>
              </a:rPr>
              <a:t>, and then under </a:t>
            </a:r>
            <a:r>
              <a:rPr lang="en-US" sz="1200" b="1" i="0" baseline="0" dirty="0" smtClean="0">
                <a:latin typeface="+mn-lt"/>
              </a:rPr>
              <a:t>Lines</a:t>
            </a:r>
            <a:r>
              <a:rPr lang="en-US" sz="1200" i="0" baseline="0" dirty="0" smtClean="0">
                <a:latin typeface="+mn-lt"/>
              </a:rPr>
              <a:t> click </a:t>
            </a:r>
            <a:r>
              <a:rPr lang="en-US" sz="1200" b="1" baseline="0" dirty="0" smtClean="0">
                <a:latin typeface="+mn-lt"/>
              </a:rPr>
              <a:t>Line </a:t>
            </a:r>
            <a:r>
              <a:rPr lang="en-US" sz="1200" b="0" i="0" baseline="0" dirty="0" smtClean="0">
                <a:latin typeface="+mn-lt"/>
              </a:rPr>
              <a:t>(first option from the left). On the slide, press and hold SHIFT, and then drag to draw a straight, horizontal  line.</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baseline="0" dirty="0" smtClean="0">
                <a:latin typeface="+mn-lt"/>
              </a:rPr>
              <a:t>Select the line. U</a:t>
            </a:r>
            <a:r>
              <a:rPr lang="en-US" sz="1200" baseline="0" dirty="0" smtClean="0">
                <a:latin typeface="+mn-lt"/>
              </a:rPr>
              <a:t>nder </a:t>
            </a:r>
            <a:r>
              <a:rPr lang="en-US" sz="1200" b="1" baseline="0" dirty="0" smtClean="0">
                <a:latin typeface="+mn-lt"/>
              </a:rPr>
              <a:t>Drawing Tools</a:t>
            </a:r>
            <a:r>
              <a:rPr lang="en-US" sz="1200" baseline="0" dirty="0" smtClean="0">
                <a:latin typeface="+mn-lt"/>
              </a:rPr>
              <a:t>, on the </a:t>
            </a:r>
            <a:r>
              <a:rPr lang="en-US" sz="1200" b="1" baseline="0" dirty="0" smtClean="0">
                <a:latin typeface="+mn-lt"/>
              </a:rPr>
              <a:t>Format</a:t>
            </a:r>
            <a:r>
              <a:rPr lang="en-US" sz="1200" baseline="0" dirty="0" smtClean="0">
                <a:latin typeface="+mn-lt"/>
              </a:rPr>
              <a:t> tab, in the </a:t>
            </a:r>
            <a:r>
              <a:rPr lang="en-US" sz="1200" b="1" baseline="0" dirty="0" smtClean="0">
                <a:latin typeface="+mn-lt"/>
              </a:rPr>
              <a:t>Size</a:t>
            </a:r>
            <a:r>
              <a:rPr lang="en-US" sz="1200" baseline="0" dirty="0" smtClean="0">
                <a:latin typeface="+mn-lt"/>
              </a:rPr>
              <a:t> group, in the </a:t>
            </a:r>
            <a:r>
              <a:rPr lang="en-US" sz="1200" b="1" baseline="0" dirty="0" smtClean="0">
                <a:latin typeface="+mn-lt"/>
              </a:rPr>
              <a:t>Shape Width </a:t>
            </a:r>
            <a:r>
              <a:rPr lang="en-US" sz="1200" baseline="0" dirty="0" smtClean="0">
                <a:latin typeface="+mn-lt"/>
              </a:rPr>
              <a:t>box, enter </a:t>
            </a:r>
            <a:r>
              <a:rPr lang="en-US" sz="1200" b="1" baseline="0" dirty="0" smtClean="0">
                <a:latin typeface="+mn-lt"/>
              </a:rPr>
              <a:t>10”</a:t>
            </a:r>
            <a:r>
              <a:rPr lang="en-US" sz="1200" b="0" baseline="0" dirty="0" smtClean="0">
                <a:latin typeface="+mn-lt"/>
                <a:ea typeface="Verdana"/>
                <a:cs typeface="Verdana"/>
              </a:rPr>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baseline="0" dirty="0" smtClean="0">
                <a:latin typeface="+mn-lt"/>
              </a:rPr>
              <a:t>Under </a:t>
            </a:r>
            <a:r>
              <a:rPr lang="en-US" sz="1200" b="1" i="0" baseline="0" dirty="0" smtClean="0">
                <a:latin typeface="+mn-lt"/>
              </a:rPr>
              <a:t>Drawing Tools</a:t>
            </a:r>
            <a:r>
              <a:rPr lang="en-US" sz="1200" b="0" i="0" baseline="0" dirty="0" smtClean="0">
                <a:latin typeface="+mn-lt"/>
              </a:rPr>
              <a:t>, on the </a:t>
            </a:r>
            <a:r>
              <a:rPr lang="en-US" sz="1200" b="1" i="0" baseline="0" dirty="0" smtClean="0">
                <a:latin typeface="+mn-lt"/>
              </a:rPr>
              <a:t>Format</a:t>
            </a:r>
            <a:r>
              <a:rPr lang="en-US" sz="1200" b="0" i="0" baseline="0" dirty="0" smtClean="0">
                <a:latin typeface="+mn-lt"/>
              </a:rPr>
              <a:t> tab, in the bottom right corner of the </a:t>
            </a:r>
            <a:r>
              <a:rPr lang="en-US" sz="1200" b="1" i="0" baseline="0" dirty="0" smtClean="0">
                <a:latin typeface="+mn-lt"/>
              </a:rPr>
              <a:t>Shape Styles</a:t>
            </a:r>
            <a:r>
              <a:rPr lang="en-US" sz="1200" b="0" i="0" baseline="0" dirty="0" smtClean="0">
                <a:latin typeface="+mn-lt"/>
              </a:rPr>
              <a:t> group, click the </a:t>
            </a:r>
            <a:r>
              <a:rPr lang="en-US" sz="1200" b="1" i="0" baseline="0" dirty="0" smtClean="0">
                <a:latin typeface="+mn-lt"/>
              </a:rPr>
              <a:t>Format Shape</a:t>
            </a:r>
            <a:r>
              <a:rPr lang="en-US" sz="1200" b="0" i="0" baseline="0" dirty="0" smtClean="0">
                <a:latin typeface="+mn-lt"/>
              </a:rPr>
              <a:t> dialog box launcher. In the </a:t>
            </a:r>
            <a:r>
              <a:rPr lang="en-US" sz="1200" b="1" i="0" baseline="0" dirty="0" smtClean="0">
                <a:latin typeface="+mn-lt"/>
              </a:rPr>
              <a:t>Format Shape </a:t>
            </a:r>
            <a:r>
              <a:rPr lang="en-US" sz="1200" b="0" i="0" baseline="0" dirty="0" smtClean="0">
                <a:latin typeface="+mn-lt"/>
              </a:rPr>
              <a:t>dialog box, click </a:t>
            </a:r>
            <a:r>
              <a:rPr lang="en-US" sz="1200" b="1" i="0" baseline="0" dirty="0" smtClean="0">
                <a:latin typeface="+mn-lt"/>
              </a:rPr>
              <a:t>Line Color </a:t>
            </a:r>
            <a:r>
              <a:rPr lang="en-US" sz="1200" b="0" i="0" baseline="0" dirty="0" smtClean="0">
                <a:latin typeface="+mn-lt"/>
              </a:rPr>
              <a:t>in the left pane. In the </a:t>
            </a:r>
            <a:r>
              <a:rPr lang="en-US" sz="1200" b="1" i="0" baseline="0" dirty="0" smtClean="0">
                <a:latin typeface="+mn-lt"/>
              </a:rPr>
              <a:t>Line Color </a:t>
            </a:r>
            <a:r>
              <a:rPr lang="en-US" sz="1200" b="0" i="0" baseline="0" dirty="0" smtClean="0">
                <a:latin typeface="+mn-lt"/>
              </a:rPr>
              <a:t>pane, select </a:t>
            </a:r>
            <a:r>
              <a:rPr lang="en-US" sz="1200" b="1" i="0" baseline="0" dirty="0" smtClean="0">
                <a:latin typeface="+mn-lt"/>
              </a:rPr>
              <a:t>Solid fill</a:t>
            </a:r>
            <a:r>
              <a:rPr lang="en-US" sz="1200" b="0" i="0" baseline="0" dirty="0" smtClean="0">
                <a:latin typeface="+mn-lt"/>
              </a:rPr>
              <a:t>, click the button next to </a:t>
            </a:r>
            <a:r>
              <a:rPr lang="en-US" sz="1200" b="1" i="0" baseline="0" dirty="0" smtClean="0">
                <a:latin typeface="+mn-lt"/>
              </a:rPr>
              <a:t>Color</a:t>
            </a:r>
            <a:r>
              <a:rPr lang="en-US" sz="1200" b="0" i="0" baseline="0" dirty="0" smtClean="0">
                <a:latin typeface="+mn-lt"/>
              </a:rPr>
              <a:t>, and then select </a:t>
            </a:r>
            <a:r>
              <a:rPr lang="en-US" sz="1200" b="1" i="0" baseline="0" dirty="0" smtClean="0">
                <a:latin typeface="+mn-lt"/>
              </a:rPr>
              <a:t>More Colors</a:t>
            </a:r>
            <a:r>
              <a:rPr lang="en-US" sz="1200" b="0" i="0" baseline="0" dirty="0" smtClean="0">
                <a:latin typeface="+mn-lt"/>
              </a:rPr>
              <a:t>. In the </a:t>
            </a:r>
            <a:r>
              <a:rPr lang="en-US" sz="1200" b="1" i="0" baseline="0" dirty="0" smtClean="0">
                <a:latin typeface="+mn-lt"/>
              </a:rPr>
              <a:t>Colors</a:t>
            </a:r>
            <a:r>
              <a:rPr lang="en-US" sz="1200" b="0" i="0" baseline="0" dirty="0" smtClean="0">
                <a:latin typeface="+mn-lt"/>
              </a:rPr>
              <a:t> dialog box, on the </a:t>
            </a:r>
            <a:r>
              <a:rPr lang="en-US" sz="1200" b="1" i="0" baseline="0" dirty="0" smtClean="0">
                <a:latin typeface="+mn-lt"/>
              </a:rPr>
              <a:t>Custom</a:t>
            </a:r>
            <a:r>
              <a:rPr lang="en-US" sz="1200" b="0" i="0" baseline="0" dirty="0" smtClean="0">
                <a:latin typeface="+mn-lt"/>
              </a:rPr>
              <a:t> tab, enter values for </a:t>
            </a:r>
            <a:r>
              <a:rPr lang="en-US" sz="1200" b="0" kern="1200" dirty="0" smtClean="0">
                <a:solidFill>
                  <a:schemeClr val="tx1"/>
                </a:solidFill>
                <a:latin typeface="+mn-lt"/>
                <a:ea typeface="+mn-ea"/>
                <a:cs typeface="+mn-cs"/>
              </a:rPr>
              <a:t>Red:</a:t>
            </a:r>
            <a:r>
              <a:rPr lang="en-US" sz="1200" b="1" kern="1200" dirty="0" smtClean="0">
                <a:solidFill>
                  <a:schemeClr val="tx1"/>
                </a:solidFill>
                <a:latin typeface="+mn-lt"/>
                <a:ea typeface="+mn-ea"/>
                <a:cs typeface="+mn-cs"/>
              </a:rPr>
              <a:t> 255</a:t>
            </a:r>
            <a:r>
              <a:rPr lang="en-US" sz="1200" b="0" kern="1200" dirty="0" smtClean="0">
                <a:solidFill>
                  <a:schemeClr val="tx1"/>
                </a:solidFill>
                <a:latin typeface="+mn-lt"/>
                <a:ea typeface="+mn-ea"/>
                <a:cs typeface="+mn-cs"/>
              </a:rPr>
              <a:t>, Green: </a:t>
            </a:r>
            <a:r>
              <a:rPr lang="en-US" sz="1200" b="1" kern="1200" dirty="0" smtClean="0">
                <a:solidFill>
                  <a:schemeClr val="tx1"/>
                </a:solidFill>
                <a:latin typeface="+mn-lt"/>
                <a:ea typeface="+mn-ea"/>
                <a:cs typeface="+mn-cs"/>
              </a:rPr>
              <a:t>232</a:t>
            </a:r>
            <a:r>
              <a:rPr lang="en-US" sz="1200" b="0" kern="1200" dirty="0" smtClean="0">
                <a:solidFill>
                  <a:schemeClr val="tx1"/>
                </a:solidFill>
                <a:latin typeface="+mn-lt"/>
                <a:ea typeface="+mn-ea"/>
                <a:cs typeface="+mn-cs"/>
              </a:rPr>
              <a:t>, Blue: </a:t>
            </a:r>
            <a:r>
              <a:rPr lang="en-US" sz="1200" b="1" kern="1200" dirty="0" smtClean="0">
                <a:solidFill>
                  <a:schemeClr val="tx1"/>
                </a:solidFill>
                <a:latin typeface="+mn-lt"/>
                <a:ea typeface="+mn-ea"/>
                <a:cs typeface="+mn-cs"/>
              </a:rPr>
              <a:t>63</a:t>
            </a:r>
            <a:r>
              <a:rPr lang="en-US" sz="1200" b="0" i="0" baseline="0" dirty="0" smtClean="0">
                <a:latin typeface="+mn-lt"/>
              </a:rPr>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baseline="0" dirty="0" smtClean="0">
                <a:latin typeface="+mn-lt"/>
              </a:rPr>
              <a:t>Also in the </a:t>
            </a:r>
            <a:r>
              <a:rPr lang="en-US" sz="1200" b="1" i="0" baseline="0" dirty="0" smtClean="0">
                <a:latin typeface="+mn-lt"/>
              </a:rPr>
              <a:t>Format Shape </a:t>
            </a:r>
            <a:r>
              <a:rPr lang="en-US" sz="1200" b="0" i="0" baseline="0" dirty="0" smtClean="0">
                <a:latin typeface="+mn-lt"/>
              </a:rPr>
              <a:t>dialog box, click </a:t>
            </a:r>
            <a:r>
              <a:rPr lang="en-US" sz="1200" b="1" i="0" baseline="0" dirty="0" smtClean="0">
                <a:latin typeface="+mn-lt"/>
              </a:rPr>
              <a:t>Line Style </a:t>
            </a:r>
            <a:r>
              <a:rPr lang="en-US" sz="1200" b="0" i="0" baseline="0" dirty="0" smtClean="0">
                <a:latin typeface="+mn-lt"/>
              </a:rPr>
              <a:t>in the left pane. In the </a:t>
            </a:r>
            <a:r>
              <a:rPr lang="en-US" sz="1200" b="1" i="0" baseline="0" dirty="0" smtClean="0">
                <a:latin typeface="+mn-lt"/>
              </a:rPr>
              <a:t>Line Style </a:t>
            </a:r>
            <a:r>
              <a:rPr lang="en-US" sz="1200" b="0" i="0" baseline="0" dirty="0" smtClean="0">
                <a:latin typeface="+mn-lt"/>
              </a:rPr>
              <a:t>pane, in the </a:t>
            </a:r>
            <a:r>
              <a:rPr lang="en-US" sz="1200" b="1" i="0" baseline="0" dirty="0" smtClean="0">
                <a:latin typeface="+mn-lt"/>
              </a:rPr>
              <a:t>Width</a:t>
            </a:r>
            <a:r>
              <a:rPr lang="en-US" sz="1200" b="0" i="0" baseline="0" dirty="0" smtClean="0">
                <a:latin typeface="+mn-lt"/>
              </a:rPr>
              <a:t> box, enter </a:t>
            </a:r>
            <a:r>
              <a:rPr lang="en-US" sz="1200" b="1" i="0" baseline="0" dirty="0" smtClean="0">
                <a:latin typeface="+mn-lt"/>
              </a:rPr>
              <a:t>4.5 pt</a:t>
            </a:r>
            <a:r>
              <a:rPr lang="en-US" sz="1200" b="0" i="0" baseline="0" dirty="0" smtClean="0">
                <a:latin typeface="+mn-lt"/>
              </a:rPr>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baseline="0" dirty="0" smtClean="0">
                <a:latin typeface="+mn-lt"/>
              </a:rPr>
              <a:t>Also in the </a:t>
            </a:r>
            <a:r>
              <a:rPr lang="en-US" sz="1200" b="1" i="0" baseline="0" dirty="0" smtClean="0">
                <a:latin typeface="+mn-lt"/>
              </a:rPr>
              <a:t>Format Shape </a:t>
            </a:r>
            <a:r>
              <a:rPr lang="en-US" sz="1200" b="0" i="0" baseline="0" dirty="0" smtClean="0">
                <a:latin typeface="+mn-lt"/>
              </a:rPr>
              <a:t>dialog box, click </a:t>
            </a:r>
            <a:r>
              <a:rPr lang="en-US" sz="1200" b="1" i="0" baseline="0" dirty="0" smtClean="0">
                <a:latin typeface="+mn-lt"/>
              </a:rPr>
              <a:t>3-D Format </a:t>
            </a:r>
            <a:r>
              <a:rPr lang="en-US" sz="1200" b="0" i="0" baseline="0" dirty="0" smtClean="0">
                <a:latin typeface="+mn-lt"/>
              </a:rPr>
              <a:t>in the left pane. In the </a:t>
            </a:r>
            <a:r>
              <a:rPr lang="en-US" sz="1200" b="1" i="0" baseline="0" dirty="0" smtClean="0">
                <a:latin typeface="+mn-lt"/>
              </a:rPr>
              <a:t>3-D Format </a:t>
            </a:r>
            <a:r>
              <a:rPr lang="en-US" sz="1200" b="0" i="0" baseline="0" dirty="0" smtClean="0">
                <a:latin typeface="+mn-lt"/>
              </a:rPr>
              <a:t>pane, under </a:t>
            </a:r>
            <a:r>
              <a:rPr lang="en-US" sz="1200" b="1" i="0" baseline="0" dirty="0" smtClean="0">
                <a:latin typeface="+mn-lt"/>
              </a:rPr>
              <a:t>Bevel</a:t>
            </a:r>
            <a:r>
              <a:rPr lang="en-US" sz="1200" b="0" i="0" baseline="0" dirty="0" smtClean="0">
                <a:latin typeface="+mn-lt"/>
              </a:rPr>
              <a:t>, do the following:</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0" baseline="0" dirty="0" smtClean="0">
                <a:latin typeface="+mn-lt"/>
              </a:rPr>
              <a:t>Click the button next to </a:t>
            </a:r>
            <a:r>
              <a:rPr lang="en-US" sz="1200" b="1" i="0" baseline="0" dirty="0" smtClean="0">
                <a:latin typeface="+mn-lt"/>
              </a:rPr>
              <a:t>Top</a:t>
            </a:r>
            <a:r>
              <a:rPr lang="en-US" sz="1200" b="0" i="0" baseline="0" dirty="0" smtClean="0">
                <a:latin typeface="+mn-lt"/>
              </a:rPr>
              <a:t>, and then under </a:t>
            </a:r>
            <a:r>
              <a:rPr lang="en-US" sz="1200" b="1" i="0" baseline="0" dirty="0" smtClean="0">
                <a:latin typeface="+mn-lt"/>
              </a:rPr>
              <a:t>Bevel</a:t>
            </a:r>
            <a:r>
              <a:rPr lang="en-US" sz="1200" b="0" i="0" baseline="0" dirty="0" smtClean="0">
                <a:latin typeface="+mn-lt"/>
              </a:rPr>
              <a:t> click </a:t>
            </a:r>
            <a:r>
              <a:rPr lang="en-US" sz="1200" b="1" i="0" baseline="0" dirty="0" smtClean="0">
                <a:latin typeface="+mn-lt"/>
              </a:rPr>
              <a:t>Circle</a:t>
            </a:r>
            <a:r>
              <a:rPr lang="en-US" sz="1200" b="0" i="0" baseline="0" dirty="0" smtClean="0">
                <a:latin typeface="+mn-lt"/>
              </a:rPr>
              <a:t> (first row, first option from the left). </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0" baseline="0" dirty="0" smtClean="0">
                <a:latin typeface="+mn-lt"/>
              </a:rPr>
              <a:t>Next to </a:t>
            </a:r>
            <a:r>
              <a:rPr lang="en-US" sz="1200" b="1" i="0" baseline="0" dirty="0" smtClean="0">
                <a:latin typeface="+mn-lt"/>
              </a:rPr>
              <a:t>Top</a:t>
            </a:r>
            <a:r>
              <a:rPr lang="en-US" sz="1200" b="0" i="0" baseline="0" dirty="0" smtClean="0">
                <a:latin typeface="+mn-lt"/>
              </a:rPr>
              <a:t>, in the </a:t>
            </a:r>
            <a:r>
              <a:rPr lang="en-US" sz="1200" b="1" i="0" baseline="0" dirty="0" smtClean="0">
                <a:latin typeface="+mn-lt"/>
              </a:rPr>
              <a:t>Width</a:t>
            </a:r>
            <a:r>
              <a:rPr lang="en-US" sz="1200" b="0" i="0" baseline="0" dirty="0" smtClean="0">
                <a:latin typeface="+mn-lt"/>
              </a:rPr>
              <a:t> box, enter </a:t>
            </a:r>
            <a:r>
              <a:rPr lang="en-US" sz="1200" b="1" i="0" baseline="0" dirty="0" smtClean="0">
                <a:latin typeface="+mn-lt"/>
              </a:rPr>
              <a:t>3 pt</a:t>
            </a:r>
            <a:r>
              <a:rPr lang="en-US" sz="1200" b="0" i="0" baseline="0" dirty="0" smtClean="0">
                <a:latin typeface="+mn-lt"/>
              </a:rPr>
              <a:t>. </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0" baseline="0" dirty="0" smtClean="0">
                <a:latin typeface="+mn-lt"/>
              </a:rPr>
              <a:t>Next to </a:t>
            </a:r>
            <a:r>
              <a:rPr lang="en-US" sz="1200" b="1" i="0" baseline="0" dirty="0" smtClean="0">
                <a:latin typeface="+mn-lt"/>
              </a:rPr>
              <a:t>Top</a:t>
            </a:r>
            <a:r>
              <a:rPr lang="en-US" sz="1200" b="0" i="0" baseline="0" dirty="0" smtClean="0">
                <a:latin typeface="+mn-lt"/>
              </a:rPr>
              <a:t>, in the </a:t>
            </a:r>
            <a:r>
              <a:rPr lang="en-US" sz="1200" b="1" i="0" baseline="0" dirty="0" smtClean="0">
                <a:latin typeface="+mn-lt"/>
              </a:rPr>
              <a:t>Height</a:t>
            </a:r>
            <a:r>
              <a:rPr lang="en-US" sz="1200" b="0" i="0" baseline="0" dirty="0" smtClean="0">
                <a:latin typeface="+mn-lt"/>
              </a:rPr>
              <a:t> box, enter </a:t>
            </a:r>
            <a:r>
              <a:rPr lang="en-US" sz="1200" b="1" i="0" baseline="0" dirty="0" smtClean="0">
                <a:latin typeface="+mn-lt"/>
              </a:rPr>
              <a:t>6 pt</a:t>
            </a:r>
            <a:r>
              <a:rPr lang="en-US" sz="1200" b="0" i="0" baseline="0" dirty="0" smtClean="0">
                <a:latin typeface="+mn-lt"/>
              </a:rPr>
              <a:t>.</a:t>
            </a:r>
          </a:p>
          <a:p>
            <a:pPr marL="228600" indent="-228600">
              <a:buFont typeface="+mj-lt"/>
              <a:buAutoNum type="arabicPeriod"/>
            </a:pPr>
            <a:r>
              <a:rPr lang="en-US" sz="1200" b="0" dirty="0" smtClean="0">
                <a:latin typeface="+mn-lt"/>
              </a:rPr>
              <a:t>On</a:t>
            </a:r>
            <a:r>
              <a:rPr lang="en-US" sz="1200" b="0" baseline="0" dirty="0" smtClean="0">
                <a:latin typeface="+mn-lt"/>
              </a:rPr>
              <a:t> the slide, drag the line until the top edge touches the bottom edge of the rectangle.</a:t>
            </a:r>
          </a:p>
          <a:p>
            <a:pPr marL="228600" lvl="0" indent="-228600">
              <a:buFont typeface="+mj-lt"/>
              <a:buAutoNum type="arabicPeriod"/>
            </a:pPr>
            <a:r>
              <a:rPr lang="en-US" sz="1200" b="0" i="0" baseline="0" dirty="0" smtClean="0">
                <a:latin typeface="+mn-lt"/>
              </a:rPr>
              <a:t>On the </a:t>
            </a:r>
            <a:r>
              <a:rPr lang="en-US" sz="1200" b="1" i="0" baseline="0" dirty="0" smtClean="0">
                <a:latin typeface="+mn-lt"/>
              </a:rPr>
              <a:t>Home</a:t>
            </a:r>
            <a:r>
              <a:rPr lang="en-US" sz="1200" b="0" i="0" baseline="0" dirty="0" smtClean="0">
                <a:latin typeface="+mn-lt"/>
              </a:rPr>
              <a:t> tab, in the </a:t>
            </a:r>
            <a:r>
              <a:rPr lang="en-US" sz="1200" b="1" i="0" baseline="0" dirty="0" smtClean="0">
                <a:latin typeface="+mn-lt"/>
              </a:rPr>
              <a:t>Drawing</a:t>
            </a:r>
            <a:r>
              <a:rPr lang="en-US" sz="1200" b="0" i="0" baseline="0" dirty="0" smtClean="0">
                <a:latin typeface="+mn-lt"/>
              </a:rPr>
              <a:t> group, click </a:t>
            </a:r>
            <a:r>
              <a:rPr lang="en-US" sz="1200" b="1" i="0" baseline="0" dirty="0" smtClean="0">
                <a:latin typeface="+mn-lt"/>
              </a:rPr>
              <a:t>Arrange</a:t>
            </a:r>
            <a:r>
              <a:rPr lang="en-US" sz="1200" b="0" i="0" baseline="0" dirty="0" smtClean="0">
                <a:latin typeface="+mn-lt"/>
              </a:rPr>
              <a:t>, point to </a:t>
            </a:r>
            <a:r>
              <a:rPr lang="en-US" sz="1200" b="1" i="0" baseline="0" dirty="0" smtClean="0">
                <a:latin typeface="+mn-lt"/>
              </a:rPr>
              <a:t>Align</a:t>
            </a:r>
            <a:r>
              <a:rPr lang="en-US" sz="1200" b="0" i="0" baseline="0" dirty="0" smtClean="0">
                <a:latin typeface="+mn-lt"/>
              </a:rPr>
              <a:t>, and then do the following:</a:t>
            </a:r>
          </a:p>
          <a:p>
            <a:pPr marL="685800" lvl="1" indent="-228600">
              <a:buFont typeface="+mj-lt"/>
              <a:buAutoNum type="arabicPeriod"/>
            </a:pPr>
            <a:r>
              <a:rPr lang="en-US" sz="1200" b="0" i="0" kern="1200" baseline="0" dirty="0" smtClean="0">
                <a:solidFill>
                  <a:schemeClr val="tx1"/>
                </a:solidFill>
                <a:latin typeface="+mn-lt"/>
                <a:ea typeface="+mn-ea"/>
                <a:cs typeface="+mn-cs"/>
              </a:rPr>
              <a:t>Click </a:t>
            </a:r>
            <a:r>
              <a:rPr lang="en-US" sz="1200" b="1" i="0" kern="1200" baseline="0" dirty="0" smtClean="0">
                <a:solidFill>
                  <a:schemeClr val="tx1"/>
                </a:solidFill>
                <a:latin typeface="+mn-lt"/>
                <a:ea typeface="+mn-ea"/>
                <a:cs typeface="+mn-cs"/>
              </a:rPr>
              <a:t>Align to Slide</a:t>
            </a:r>
            <a:r>
              <a:rPr lang="en-US" sz="1200" b="0" i="0" kern="1200" baseline="0" dirty="0" smtClean="0">
                <a:solidFill>
                  <a:schemeClr val="tx1"/>
                </a:solidFill>
                <a:latin typeface="+mn-lt"/>
                <a:ea typeface="+mn-ea"/>
                <a:cs typeface="+mn-cs"/>
              </a:rPr>
              <a:t>.</a:t>
            </a:r>
          </a:p>
          <a:p>
            <a:pPr marL="685800" lvl="1" indent="-228600">
              <a:buFont typeface="+mj-lt"/>
              <a:buAutoNum type="arabicPeriod"/>
            </a:pPr>
            <a:r>
              <a:rPr lang="en-US" sz="1200" b="0" i="0" kern="1200" baseline="0" dirty="0" smtClean="0">
                <a:solidFill>
                  <a:schemeClr val="tx1"/>
                </a:solidFill>
                <a:latin typeface="+mn-lt"/>
                <a:ea typeface="+mn-ea"/>
                <a:cs typeface="+mn-cs"/>
              </a:rPr>
              <a:t>Click </a:t>
            </a:r>
            <a:r>
              <a:rPr lang="en-US" sz="1200" b="1" i="0" kern="1200" baseline="0" dirty="0" smtClean="0">
                <a:solidFill>
                  <a:schemeClr val="tx1"/>
                </a:solidFill>
                <a:latin typeface="+mn-lt"/>
                <a:ea typeface="+mn-ea"/>
                <a:cs typeface="+mn-cs"/>
              </a:rPr>
              <a:t>Align Center</a:t>
            </a:r>
            <a:r>
              <a:rPr lang="en-US" sz="1200" b="0" i="0" kern="1200" baseline="0" dirty="0" smtClean="0">
                <a:solidFill>
                  <a:schemeClr val="tx1"/>
                </a:solidFill>
                <a:latin typeface="+mn-lt"/>
                <a:ea typeface="+mn-ea"/>
                <a:cs typeface="+mn-cs"/>
              </a:rPr>
              <a:t>. </a:t>
            </a:r>
            <a:endParaRPr lang="en-US" sz="1200" b="0" kern="1200" baseline="0" dirty="0" smtClean="0">
              <a:solidFill>
                <a:schemeClr val="tx1"/>
              </a:solidFill>
              <a:latin typeface="+mn-lt"/>
              <a:ea typeface="+mn-ea"/>
              <a:cs typeface="+mn-cs"/>
            </a:endParaRPr>
          </a:p>
          <a:p>
            <a:endParaRPr lang="en-US" sz="1200" dirty="0" smtClean="0">
              <a:latin typeface="+mn-lt"/>
            </a:endParaRPr>
          </a:p>
          <a:p>
            <a:endParaRPr lang="en-US" sz="1200" dirty="0" smtClean="0">
              <a:latin typeface="+mn-lt"/>
            </a:endParaRPr>
          </a:p>
          <a:p>
            <a:r>
              <a:rPr lang="en-US" sz="1200" dirty="0" smtClean="0">
                <a:latin typeface="+mn-lt"/>
              </a:rPr>
              <a:t>To reproduce the animation</a:t>
            </a:r>
            <a:r>
              <a:rPr lang="en-US" sz="1200" baseline="0" dirty="0" smtClean="0">
                <a:latin typeface="+mn-lt"/>
              </a:rPr>
              <a:t> effects on this slide, do the following:</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On</a:t>
            </a:r>
            <a:r>
              <a:rPr lang="en-US" sz="1200" baseline="0" dirty="0" smtClean="0"/>
              <a:t> the </a:t>
            </a:r>
            <a:r>
              <a:rPr lang="en-US" sz="1200" b="1" baseline="0" dirty="0" smtClean="0"/>
              <a:t>Animations</a:t>
            </a:r>
            <a:r>
              <a:rPr lang="en-US" sz="1200" b="0" baseline="0" dirty="0" smtClean="0"/>
              <a:t> tab, in the </a:t>
            </a:r>
            <a:r>
              <a:rPr lang="en-US" sz="1200" b="1" baseline="0" dirty="0" smtClean="0"/>
              <a:t>Animations</a:t>
            </a:r>
            <a:r>
              <a:rPr lang="en-US" sz="1200" b="0" baseline="0" dirty="0" smtClean="0"/>
              <a:t> group, click </a:t>
            </a:r>
            <a:r>
              <a:rPr lang="en-US" sz="1200" b="1" baseline="0" dirty="0" smtClean="0"/>
              <a:t>Custom Animation</a:t>
            </a:r>
            <a:r>
              <a:rPr lang="en-US" sz="1200" b="0" baseline="0" dirty="0" smtClean="0"/>
              <a:t>.</a:t>
            </a:r>
            <a:endParaRPr lang="en-US" sz="1200" dirty="0" smtClean="0"/>
          </a:p>
          <a:p>
            <a:pPr marL="228600" indent="-228600">
              <a:buFont typeface="+mj-lt"/>
              <a:buAutoNum type="arabicPeriod"/>
            </a:pPr>
            <a:r>
              <a:rPr lang="en-US" sz="1200" b="0" baseline="0" dirty="0" smtClean="0"/>
              <a:t>On the slide, select the text box. In the </a:t>
            </a:r>
            <a:r>
              <a:rPr lang="en-US" sz="1200" b="1" baseline="0" dirty="0" smtClean="0"/>
              <a:t>Custom</a:t>
            </a:r>
            <a:r>
              <a:rPr lang="en-US" sz="1200" baseline="0" dirty="0" smtClean="0"/>
              <a:t> </a:t>
            </a:r>
            <a:r>
              <a:rPr lang="en-US" sz="1200" b="1" baseline="0" dirty="0" smtClean="0"/>
              <a:t>Animation</a:t>
            </a:r>
            <a:r>
              <a:rPr lang="en-US" sz="1200" baseline="0" dirty="0" smtClean="0"/>
              <a:t> task pane, do the following:</a:t>
            </a:r>
          </a:p>
          <a:p>
            <a:pPr marL="685800" lvl="1" indent="-228600">
              <a:buFont typeface="+mj-lt"/>
              <a:buAutoNum type="arabicPeriod"/>
            </a:pPr>
            <a:r>
              <a:rPr lang="en-US" sz="1200" baseline="0" dirty="0" smtClean="0"/>
              <a:t>Click </a:t>
            </a:r>
            <a:r>
              <a:rPr lang="en-US" sz="1200" b="1" baseline="0" dirty="0" smtClean="0"/>
              <a:t>Add</a:t>
            </a:r>
            <a:r>
              <a:rPr lang="en-US" sz="1200" baseline="0" dirty="0" smtClean="0"/>
              <a:t> </a:t>
            </a:r>
            <a:r>
              <a:rPr lang="en-US" sz="1200" b="1" baseline="0" dirty="0" smtClean="0"/>
              <a:t>Effect</a:t>
            </a:r>
            <a:r>
              <a:rPr lang="en-US" sz="1200" baseline="0" dirty="0" smtClean="0"/>
              <a:t>, point to </a:t>
            </a:r>
            <a:r>
              <a:rPr lang="en-US" sz="1200" b="1" baseline="0" dirty="0" smtClean="0"/>
              <a:t>Exit</a:t>
            </a:r>
            <a:r>
              <a:rPr lang="en-US" sz="1200" b="0" baseline="0" dirty="0" smtClean="0"/>
              <a:t>, and then click </a:t>
            </a:r>
            <a:r>
              <a:rPr lang="en-US" sz="1200" b="1" baseline="0" dirty="0" smtClean="0"/>
              <a:t>More Effects</a:t>
            </a:r>
            <a:r>
              <a:rPr lang="en-US" sz="1200" b="0" baseline="0" dirty="0" smtClean="0"/>
              <a:t>. In the </a:t>
            </a:r>
            <a:r>
              <a:rPr lang="en-US" sz="1200" b="1" baseline="0" dirty="0" smtClean="0"/>
              <a:t>Add Exit Effect </a:t>
            </a:r>
            <a:r>
              <a:rPr lang="en-US" sz="1200" b="0" baseline="0" dirty="0" smtClean="0"/>
              <a:t>dialog box, under </a:t>
            </a:r>
            <a:r>
              <a:rPr lang="en-US" sz="1200" b="1" baseline="0" dirty="0" smtClean="0"/>
              <a:t>Basic</a:t>
            </a:r>
            <a:r>
              <a:rPr lang="en-US" sz="1200" b="0" baseline="0" dirty="0" smtClean="0"/>
              <a:t>, click </a:t>
            </a:r>
            <a:r>
              <a:rPr lang="en-US" sz="1200" b="1" baseline="0" dirty="0" smtClean="0"/>
              <a:t>Disappear</a:t>
            </a:r>
            <a:r>
              <a:rPr lang="en-US" sz="1200" b="0" baseline="0" dirty="0" smtClean="0"/>
              <a:t>.</a:t>
            </a:r>
            <a:r>
              <a:rPr lang="en-US" sz="1200" b="1" baseline="0" dirty="0" smtClean="0"/>
              <a:t> </a:t>
            </a:r>
          </a:p>
          <a:p>
            <a:pPr marL="685800" lvl="1" indent="-228600">
              <a:buFont typeface="+mj-lt"/>
              <a:buAutoNum type="arabicPeriod"/>
            </a:pPr>
            <a:r>
              <a:rPr lang="en-US" sz="1200" b="0" baseline="0" dirty="0" smtClean="0"/>
              <a:t>Select the animation effect (disappear effect for the text box). U</a:t>
            </a:r>
            <a:r>
              <a:rPr lang="en-US" sz="1200" baseline="0" dirty="0" smtClean="0"/>
              <a:t>nder </a:t>
            </a:r>
            <a:r>
              <a:rPr lang="en-US" sz="1200" b="1" dirty="0" smtClean="0"/>
              <a:t>Modify:</a:t>
            </a:r>
            <a:r>
              <a:rPr lang="en-US" sz="1200" b="1" baseline="0" dirty="0" smtClean="0"/>
              <a:t> Disappear</a:t>
            </a:r>
            <a:r>
              <a:rPr lang="en-US" sz="1200" b="0" baseline="0" dirty="0" smtClean="0"/>
              <a:t>, in the</a:t>
            </a:r>
            <a:r>
              <a:rPr lang="en-US" sz="1200" baseline="0" dirty="0" smtClean="0"/>
              <a:t> </a:t>
            </a:r>
            <a:r>
              <a:rPr lang="en-US" sz="1200" b="1" dirty="0" smtClean="0"/>
              <a:t>Start</a:t>
            </a:r>
            <a:r>
              <a:rPr lang="en-US" sz="1200" baseline="0" dirty="0" smtClean="0"/>
              <a:t> list, select</a:t>
            </a:r>
            <a:r>
              <a:rPr lang="en-US" sz="1200" dirty="0" smtClean="0"/>
              <a:t> </a:t>
            </a:r>
            <a:r>
              <a:rPr lang="en-US" sz="1200" b="1" dirty="0" smtClean="0"/>
              <a:t>After Previous</a:t>
            </a:r>
            <a:r>
              <a:rPr lang="en-US" sz="1200" b="0" dirty="0" smtClean="0"/>
              <a: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On the slide, select the text box. In the </a:t>
            </a:r>
            <a:r>
              <a:rPr lang="en-US" sz="1200" b="1" baseline="0" dirty="0" smtClean="0"/>
              <a:t>Custom</a:t>
            </a:r>
            <a:r>
              <a:rPr lang="en-US" sz="1200" baseline="0" dirty="0" smtClean="0"/>
              <a:t> </a:t>
            </a:r>
            <a:r>
              <a:rPr lang="en-US" sz="1200" b="1" baseline="0" dirty="0" smtClean="0"/>
              <a:t>Animation</a:t>
            </a:r>
            <a:r>
              <a:rPr lang="en-US" sz="1200" baseline="0" dirty="0" smtClean="0"/>
              <a:t> task pane, do the following:</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Click </a:t>
            </a:r>
            <a:r>
              <a:rPr lang="en-US" sz="1200" b="1" baseline="0" dirty="0" smtClean="0"/>
              <a:t>Add</a:t>
            </a:r>
            <a:r>
              <a:rPr lang="en-US" sz="1200" baseline="0" dirty="0" smtClean="0"/>
              <a:t> </a:t>
            </a:r>
            <a:r>
              <a:rPr lang="en-US" sz="1200" b="1" baseline="0" dirty="0" smtClean="0"/>
              <a:t>Effect</a:t>
            </a:r>
            <a:r>
              <a:rPr lang="en-US" sz="1200" baseline="0" dirty="0" smtClean="0"/>
              <a:t>, point to </a:t>
            </a:r>
            <a:r>
              <a:rPr lang="en-US" sz="1200" b="1" baseline="0" dirty="0" smtClean="0"/>
              <a:t>Emphasis</a:t>
            </a:r>
            <a:r>
              <a:rPr lang="en-US" sz="1200" b="0" baseline="0" dirty="0" smtClean="0"/>
              <a:t>, and then click </a:t>
            </a:r>
            <a:r>
              <a:rPr lang="en-US" sz="1200" b="1" baseline="0" dirty="0" smtClean="0"/>
              <a:t>More Effects</a:t>
            </a:r>
            <a:r>
              <a:rPr lang="en-US" sz="1200" b="0" baseline="0" dirty="0" smtClean="0"/>
              <a:t>. In the </a:t>
            </a:r>
            <a:r>
              <a:rPr lang="en-US" sz="1200" b="1" baseline="0" dirty="0" smtClean="0"/>
              <a:t>Add Emphasis Effect </a:t>
            </a:r>
            <a:r>
              <a:rPr lang="en-US" sz="1200" b="0" baseline="0" dirty="0" smtClean="0"/>
              <a:t>dialog box, under </a:t>
            </a:r>
            <a:r>
              <a:rPr lang="en-US" sz="1200" b="1" baseline="0" dirty="0" smtClean="0"/>
              <a:t>Basic</a:t>
            </a:r>
            <a:r>
              <a:rPr lang="en-US" sz="1200" b="0" baseline="0" dirty="0" smtClean="0"/>
              <a:t>, click </a:t>
            </a:r>
            <a:r>
              <a:rPr lang="en-US" sz="1200" b="1" baseline="0" dirty="0" smtClean="0"/>
              <a:t>Grow/Shrink</a:t>
            </a:r>
            <a:r>
              <a:rPr lang="en-US" sz="1200" b="0" baseline="0" dirty="0" smtClean="0"/>
              <a:t>.</a:t>
            </a:r>
            <a:r>
              <a:rPr lang="en-US" sz="1200" b="1" baseline="0" dirty="0" smtClean="0"/>
              <a:t> </a:t>
            </a:r>
          </a:p>
          <a:p>
            <a:pPr marL="685800" lvl="1" indent="-228600">
              <a:buFont typeface="+mj-lt"/>
              <a:buAutoNum type="arabicPeriod"/>
            </a:pPr>
            <a:r>
              <a:rPr lang="en-US" sz="1200" b="0" baseline="0" dirty="0" smtClean="0"/>
              <a:t>Select the second animation effect (grow/shrink effect for the text box). Click the arrow to the right of the effect, and then click </a:t>
            </a:r>
            <a:r>
              <a:rPr lang="en-US" sz="1200" b="1" baseline="0" dirty="0" smtClean="0"/>
              <a:t>Effect Options</a:t>
            </a:r>
            <a:r>
              <a:rPr lang="en-US" sz="1200" b="0" baseline="0" dirty="0" smtClean="0"/>
              <a:t>. In the </a:t>
            </a:r>
            <a:r>
              <a:rPr lang="en-US" sz="1200" b="1" baseline="0" dirty="0" smtClean="0"/>
              <a:t>Grow/Shrink</a:t>
            </a:r>
            <a:r>
              <a:rPr lang="en-US" sz="1200" b="0" baseline="0" dirty="0" smtClean="0"/>
              <a:t> dialog box, do the following:</a:t>
            </a:r>
          </a:p>
          <a:p>
            <a:pPr marL="1143000" lvl="2" indent="-228600">
              <a:buFont typeface="Arial" pitchFamily="34" charset="0"/>
              <a:buChar char="•"/>
            </a:pPr>
            <a:r>
              <a:rPr lang="en-US" sz="1200" b="0" baseline="0" dirty="0" smtClean="0"/>
              <a:t>On the </a:t>
            </a:r>
            <a:r>
              <a:rPr lang="en-US" sz="1200" b="1" baseline="0" dirty="0" smtClean="0"/>
              <a:t>Effect</a:t>
            </a:r>
            <a:r>
              <a:rPr lang="en-US" sz="1200" b="0" baseline="0" dirty="0" smtClean="0"/>
              <a:t> tab, in the </a:t>
            </a:r>
            <a:r>
              <a:rPr lang="en-US" sz="1200" b="1" baseline="0" dirty="0" smtClean="0"/>
              <a:t>Size</a:t>
            </a:r>
            <a:r>
              <a:rPr lang="en-US" sz="1200" b="0" baseline="0" dirty="0" smtClean="0"/>
              <a:t> list, in the </a:t>
            </a:r>
            <a:r>
              <a:rPr lang="en-US" sz="1200" b="1" baseline="0" dirty="0" smtClean="0"/>
              <a:t>Custom</a:t>
            </a:r>
            <a:r>
              <a:rPr lang="en-US" sz="1200" b="0" baseline="0" dirty="0" smtClean="0"/>
              <a:t> box, enter </a:t>
            </a:r>
            <a:r>
              <a:rPr lang="en-US" sz="1200" b="1" baseline="0" dirty="0" smtClean="0"/>
              <a:t>400%</a:t>
            </a:r>
            <a:r>
              <a:rPr lang="en-US" sz="1200" b="0" baseline="0" dirty="0" smtClean="0"/>
              <a:t>, and then press ENTER. Also in the </a:t>
            </a:r>
            <a:r>
              <a:rPr lang="en-US" sz="1200" b="1" baseline="0" dirty="0" smtClean="0"/>
              <a:t>Size</a:t>
            </a:r>
            <a:r>
              <a:rPr lang="en-US" sz="1200" b="0" baseline="0" dirty="0" smtClean="0"/>
              <a:t> list, click </a:t>
            </a:r>
            <a:r>
              <a:rPr lang="en-US" sz="1200" b="1" baseline="0" dirty="0" smtClean="0"/>
              <a:t>Vertical</a:t>
            </a:r>
            <a:r>
              <a:rPr lang="en-US" sz="1200" b="0" baseline="0" dirty="0" smtClean="0"/>
              <a:t>. </a:t>
            </a:r>
          </a:p>
          <a:p>
            <a:pPr marL="1143000" lvl="2" indent="-228600">
              <a:buFont typeface="Arial" pitchFamily="34" charset="0"/>
              <a:buChar char="•"/>
            </a:pPr>
            <a:r>
              <a:rPr lang="en-US" sz="1200" b="0" baseline="0" dirty="0" smtClean="0"/>
              <a:t>On the </a:t>
            </a:r>
            <a:r>
              <a:rPr lang="en-US" sz="1200" b="1" baseline="0" dirty="0" smtClean="0"/>
              <a:t>Timing</a:t>
            </a:r>
            <a:r>
              <a:rPr lang="en-US" sz="1200" b="0" baseline="0" dirty="0" smtClean="0"/>
              <a:t> tab, do the following:</a:t>
            </a:r>
          </a:p>
          <a:p>
            <a:pPr marL="1600200" lvl="3" indent="-228600">
              <a:buFont typeface="Arial" pitchFamily="34" charset="0"/>
              <a:buChar char="•"/>
            </a:pPr>
            <a:r>
              <a:rPr lang="en-US" sz="1200" b="0" baseline="0" dirty="0" smtClean="0"/>
              <a:t>In the</a:t>
            </a:r>
            <a:r>
              <a:rPr lang="en-US" sz="1200" baseline="0" dirty="0" smtClean="0"/>
              <a:t> </a:t>
            </a:r>
            <a:r>
              <a:rPr lang="en-US" sz="1200" b="1" dirty="0" smtClean="0"/>
              <a:t>Start</a:t>
            </a:r>
            <a:r>
              <a:rPr lang="en-US" sz="1200" baseline="0" dirty="0" smtClean="0"/>
              <a:t> list, select</a:t>
            </a:r>
            <a:r>
              <a:rPr lang="en-US" sz="1200" dirty="0" smtClean="0"/>
              <a:t> </a:t>
            </a:r>
            <a:r>
              <a:rPr lang="en-US" sz="1200" b="1" dirty="0" smtClean="0"/>
              <a:t>After Previous</a:t>
            </a:r>
            <a:r>
              <a:rPr lang="en-US" sz="1200" b="0" dirty="0" smtClean="0"/>
              <a:t>. </a:t>
            </a:r>
          </a:p>
          <a:p>
            <a:pPr marL="1600200" lvl="3" indent="-228600">
              <a:buFont typeface="Arial" pitchFamily="34" charset="0"/>
              <a:buChar char="•"/>
            </a:pPr>
            <a:r>
              <a:rPr lang="en-US" sz="1200" dirty="0" smtClean="0"/>
              <a:t>In the </a:t>
            </a:r>
            <a:r>
              <a:rPr lang="en-US" sz="1200" b="1" dirty="0" smtClean="0"/>
              <a:t>Speed</a:t>
            </a:r>
            <a:r>
              <a:rPr lang="en-US" sz="1200" baseline="0" dirty="0" smtClean="0"/>
              <a:t> box, enter </a:t>
            </a:r>
            <a:r>
              <a:rPr lang="en-US" sz="1200" b="1" baseline="0" dirty="0" smtClean="0"/>
              <a:t>0.01 seconds</a:t>
            </a:r>
            <a:r>
              <a:rPr lang="en-US" sz="1200" b="0" baseline="0" dirty="0" smtClean="0"/>
              <a:t>.</a:t>
            </a:r>
            <a:endParaRPr lang="en-US" sz="1200" baseline="0" dirty="0" smtClean="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On the slide, select the text box. In the </a:t>
            </a:r>
            <a:r>
              <a:rPr lang="en-US" sz="1200" b="1" baseline="0" dirty="0" smtClean="0"/>
              <a:t>Custom</a:t>
            </a:r>
            <a:r>
              <a:rPr lang="en-US" sz="1200" baseline="0" dirty="0" smtClean="0"/>
              <a:t> </a:t>
            </a:r>
            <a:r>
              <a:rPr lang="en-US" sz="1200" b="1" baseline="0" dirty="0" smtClean="0"/>
              <a:t>Animation</a:t>
            </a:r>
            <a:r>
              <a:rPr lang="en-US" sz="1200" baseline="0" dirty="0" smtClean="0"/>
              <a:t> task pane, do the following:</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Click </a:t>
            </a:r>
            <a:r>
              <a:rPr lang="en-US" sz="1200" b="1" baseline="0" dirty="0" smtClean="0"/>
              <a:t>Add</a:t>
            </a:r>
            <a:r>
              <a:rPr lang="en-US" sz="1200" baseline="0" dirty="0" smtClean="0"/>
              <a:t> </a:t>
            </a:r>
            <a:r>
              <a:rPr lang="en-US" sz="1200" b="1" baseline="0" dirty="0" smtClean="0"/>
              <a:t>Effect</a:t>
            </a:r>
            <a:r>
              <a:rPr lang="en-US" sz="1200" baseline="0" dirty="0" smtClean="0"/>
              <a:t>, point to </a:t>
            </a:r>
            <a:r>
              <a:rPr lang="en-US" sz="1200" b="1" baseline="0" dirty="0" smtClean="0"/>
              <a:t>Entrance</a:t>
            </a:r>
            <a:r>
              <a:rPr lang="en-US" sz="1200" b="0" baseline="0" dirty="0" smtClean="0"/>
              <a:t>, and then click </a:t>
            </a:r>
            <a:r>
              <a:rPr lang="en-US" sz="1200" b="1" baseline="0" dirty="0" smtClean="0"/>
              <a:t>More Effects</a:t>
            </a:r>
            <a:r>
              <a:rPr lang="en-US" sz="1200" b="0" baseline="0" dirty="0" smtClean="0"/>
              <a:t>. In the </a:t>
            </a:r>
            <a:r>
              <a:rPr lang="en-US" sz="1200" b="1" baseline="0" dirty="0" smtClean="0"/>
              <a:t>Add</a:t>
            </a:r>
            <a:r>
              <a:rPr lang="en-US" sz="1200" b="0" baseline="0" dirty="0" smtClean="0"/>
              <a:t> </a:t>
            </a:r>
            <a:r>
              <a:rPr lang="en-US" sz="1200" b="1" baseline="0" dirty="0" smtClean="0"/>
              <a:t>Entrance Effect </a:t>
            </a:r>
            <a:r>
              <a:rPr lang="en-US" sz="1200" b="0" baseline="0" dirty="0" smtClean="0"/>
              <a:t>dialog box, under </a:t>
            </a:r>
            <a:r>
              <a:rPr lang="en-US" sz="1200" b="1" baseline="0" dirty="0" smtClean="0"/>
              <a:t>Basic</a:t>
            </a:r>
            <a:r>
              <a:rPr lang="en-US" sz="1200" b="0" baseline="0" dirty="0" smtClean="0"/>
              <a:t>, click </a:t>
            </a:r>
            <a:r>
              <a:rPr lang="en-US" sz="1200" b="1" baseline="0" dirty="0" smtClean="0"/>
              <a:t>Appear</a:t>
            </a:r>
            <a:r>
              <a:rPr lang="en-US" sz="1200" b="0" baseline="0" dirty="0" smtClean="0"/>
              <a:t>.</a:t>
            </a:r>
            <a:r>
              <a:rPr lang="en-US" sz="1200" b="1" baseline="0" dirty="0" smtClean="0"/>
              <a:t> </a:t>
            </a:r>
            <a:endParaRPr lang="en-US" sz="1200" b="0" baseline="0" dirty="0" smtClean="0"/>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Select the third animation effect (appear effect for the text box). U</a:t>
            </a:r>
            <a:r>
              <a:rPr lang="en-US" sz="1200" baseline="0" dirty="0" smtClean="0"/>
              <a:t>nder </a:t>
            </a:r>
            <a:r>
              <a:rPr lang="en-US" sz="1200" b="1" dirty="0" smtClean="0"/>
              <a:t>Modify:</a:t>
            </a:r>
            <a:r>
              <a:rPr lang="en-US" sz="1200" b="1" baseline="0" dirty="0" smtClean="0"/>
              <a:t> Appear</a:t>
            </a:r>
            <a:r>
              <a:rPr lang="en-US" sz="1200" b="0" baseline="0" dirty="0" smtClean="0"/>
              <a:t>, in the</a:t>
            </a:r>
            <a:r>
              <a:rPr lang="en-US" sz="1200" baseline="0" dirty="0" smtClean="0"/>
              <a:t> </a:t>
            </a:r>
            <a:r>
              <a:rPr lang="en-US" sz="1200" b="1" dirty="0" smtClean="0"/>
              <a:t>Start</a:t>
            </a:r>
            <a:r>
              <a:rPr lang="en-US" sz="1200" baseline="0" dirty="0" smtClean="0"/>
              <a:t> list, select</a:t>
            </a:r>
            <a:r>
              <a:rPr lang="en-US" sz="1200" dirty="0" smtClean="0"/>
              <a:t> </a:t>
            </a:r>
            <a:r>
              <a:rPr lang="en-US" sz="1200" b="1" dirty="0" smtClean="0"/>
              <a:t>After Previous</a:t>
            </a:r>
            <a:r>
              <a:rPr lang="en-US" sz="1200" b="0" dirty="0" smtClean="0"/>
              <a: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On the slide, select the text box. In the </a:t>
            </a:r>
            <a:r>
              <a:rPr lang="en-US" sz="1200" b="1" baseline="0" dirty="0" smtClean="0"/>
              <a:t>Custom</a:t>
            </a:r>
            <a:r>
              <a:rPr lang="en-US" sz="1200" baseline="0" dirty="0" smtClean="0"/>
              <a:t> </a:t>
            </a:r>
            <a:r>
              <a:rPr lang="en-US" sz="1200" b="1" baseline="0" dirty="0" smtClean="0"/>
              <a:t>Animation</a:t>
            </a:r>
            <a:r>
              <a:rPr lang="en-US" sz="1200" baseline="0" dirty="0" smtClean="0"/>
              <a:t> task pane, do the following:</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Click </a:t>
            </a:r>
            <a:r>
              <a:rPr lang="en-US" sz="1200" b="1" baseline="0" dirty="0" smtClean="0"/>
              <a:t>Add</a:t>
            </a:r>
            <a:r>
              <a:rPr lang="en-US" sz="1200" baseline="0" dirty="0" smtClean="0"/>
              <a:t> </a:t>
            </a:r>
            <a:r>
              <a:rPr lang="en-US" sz="1200" b="1" baseline="0" dirty="0" smtClean="0"/>
              <a:t>Effect</a:t>
            </a:r>
            <a:r>
              <a:rPr lang="en-US" sz="1200" baseline="0" dirty="0" smtClean="0"/>
              <a:t>, point to </a:t>
            </a:r>
            <a:r>
              <a:rPr lang="en-US" sz="1200" b="1" baseline="0" dirty="0" smtClean="0"/>
              <a:t>Emphasis</a:t>
            </a:r>
            <a:r>
              <a:rPr lang="en-US" sz="1200" b="0" baseline="0" dirty="0" smtClean="0"/>
              <a:t>, and then click </a:t>
            </a:r>
            <a:r>
              <a:rPr lang="en-US" sz="1200" b="1" baseline="0" dirty="0" smtClean="0"/>
              <a:t>More Effects</a:t>
            </a:r>
            <a:r>
              <a:rPr lang="en-US" sz="1200" b="0" baseline="0" dirty="0" smtClean="0"/>
              <a:t>. In the </a:t>
            </a:r>
            <a:r>
              <a:rPr lang="en-US" sz="1200" b="1" baseline="0" dirty="0" smtClean="0"/>
              <a:t>Add Emphasis Effect </a:t>
            </a:r>
            <a:r>
              <a:rPr lang="en-US" sz="1200" b="0" baseline="0" dirty="0" smtClean="0"/>
              <a:t>dialog box, under </a:t>
            </a:r>
            <a:r>
              <a:rPr lang="en-US" sz="1200" b="1" baseline="0" dirty="0" smtClean="0"/>
              <a:t>Basic</a:t>
            </a:r>
            <a:r>
              <a:rPr lang="en-US" sz="1200" b="0" baseline="0" dirty="0" smtClean="0"/>
              <a:t>, click </a:t>
            </a:r>
            <a:r>
              <a:rPr lang="en-US" sz="1200" b="1" baseline="0" dirty="0" smtClean="0"/>
              <a:t>Grow/Shrink</a:t>
            </a:r>
            <a:r>
              <a:rPr lang="en-US" sz="1200" b="0" baseline="0" dirty="0" smtClean="0"/>
              <a:t>.</a:t>
            </a:r>
            <a:r>
              <a:rPr lang="en-US" sz="1200" b="1" baseline="0" dirty="0" smtClean="0"/>
              <a:t> </a:t>
            </a:r>
          </a:p>
          <a:p>
            <a:pPr marL="685800" lvl="1" indent="-228600">
              <a:buFont typeface="+mj-lt"/>
              <a:buAutoNum type="arabicPeriod"/>
            </a:pPr>
            <a:r>
              <a:rPr lang="en-US" sz="1200" b="0" baseline="0" dirty="0" smtClean="0"/>
              <a:t>Select the fourth animation effect (grow/shrink effect for the text box). Click the arrow to the right of the effect, and then click </a:t>
            </a:r>
            <a:r>
              <a:rPr lang="en-US" sz="1200" b="1" baseline="0" dirty="0" smtClean="0"/>
              <a:t>Effect Options</a:t>
            </a:r>
            <a:r>
              <a:rPr lang="en-US" sz="1200" b="0" baseline="0" dirty="0" smtClean="0"/>
              <a:t>. In the </a:t>
            </a:r>
            <a:r>
              <a:rPr lang="en-US" sz="1200" b="1" baseline="0" dirty="0" smtClean="0"/>
              <a:t>Grow/Shrink</a:t>
            </a:r>
            <a:r>
              <a:rPr lang="en-US" sz="1200" b="0" baseline="0" dirty="0" smtClean="0"/>
              <a:t> dialog box, do the following:</a:t>
            </a:r>
          </a:p>
          <a:p>
            <a:pPr marL="1143000" lvl="2" indent="-228600">
              <a:buFont typeface="Arial" pitchFamily="34" charset="0"/>
              <a:buChar char="•"/>
            </a:pPr>
            <a:r>
              <a:rPr lang="en-US" sz="1200" b="0" baseline="0" dirty="0" smtClean="0"/>
              <a:t>On the </a:t>
            </a:r>
            <a:r>
              <a:rPr lang="en-US" sz="1200" b="1" baseline="0" dirty="0" smtClean="0"/>
              <a:t>Effect</a:t>
            </a:r>
            <a:r>
              <a:rPr lang="en-US" sz="1200" b="0" baseline="0" dirty="0" smtClean="0"/>
              <a:t> tab, in the </a:t>
            </a:r>
            <a:r>
              <a:rPr lang="en-US" sz="1200" b="1" baseline="0" dirty="0" smtClean="0"/>
              <a:t>Size</a:t>
            </a:r>
            <a:r>
              <a:rPr lang="en-US" sz="1200" b="0" baseline="0" dirty="0" smtClean="0"/>
              <a:t> list, in the </a:t>
            </a:r>
            <a:r>
              <a:rPr lang="en-US" sz="1200" b="1" baseline="0" dirty="0" smtClean="0"/>
              <a:t>Custom</a:t>
            </a:r>
            <a:r>
              <a:rPr lang="en-US" sz="1200" b="0" baseline="0" dirty="0" smtClean="0"/>
              <a:t> box, enter </a:t>
            </a:r>
            <a:r>
              <a:rPr lang="en-US" sz="1200" b="1" baseline="0" dirty="0" smtClean="0"/>
              <a:t>25%</a:t>
            </a:r>
            <a:r>
              <a:rPr lang="en-US" sz="1200" b="0" baseline="0" dirty="0" smtClean="0"/>
              <a:t>, and then press ENTER. Also in the </a:t>
            </a:r>
            <a:r>
              <a:rPr lang="en-US" sz="1200" b="1" baseline="0" dirty="0" smtClean="0"/>
              <a:t>Size</a:t>
            </a:r>
            <a:r>
              <a:rPr lang="en-US" sz="1200" b="0" baseline="0" dirty="0" smtClean="0"/>
              <a:t> list, click </a:t>
            </a:r>
            <a:r>
              <a:rPr lang="en-US" sz="1200" b="1" baseline="0" dirty="0" smtClean="0"/>
              <a:t>Vertical</a:t>
            </a:r>
            <a:r>
              <a:rPr lang="en-US" sz="1200" b="0" baseline="0" dirty="0" smtClean="0"/>
              <a:t>. </a:t>
            </a:r>
          </a:p>
          <a:p>
            <a:pPr marL="1143000" lvl="2" indent="-228600">
              <a:buFont typeface="Arial" pitchFamily="34" charset="0"/>
              <a:buChar char="•"/>
            </a:pPr>
            <a:r>
              <a:rPr lang="en-US" sz="1200" b="0" baseline="0" dirty="0" smtClean="0"/>
              <a:t>On the </a:t>
            </a:r>
            <a:r>
              <a:rPr lang="en-US" sz="1200" b="1" baseline="0" dirty="0" smtClean="0"/>
              <a:t>Timing</a:t>
            </a:r>
            <a:r>
              <a:rPr lang="en-US" sz="1200" b="0" baseline="0" dirty="0" smtClean="0"/>
              <a:t> tab, do the following:</a:t>
            </a:r>
          </a:p>
          <a:p>
            <a:pPr marL="1600200" lvl="3" indent="-228600">
              <a:buFont typeface="Arial" pitchFamily="34" charset="0"/>
              <a:buChar char="•"/>
            </a:pPr>
            <a:r>
              <a:rPr lang="en-US" sz="1200" b="0" baseline="0" dirty="0" smtClean="0"/>
              <a:t>In the</a:t>
            </a:r>
            <a:r>
              <a:rPr lang="en-US" sz="1200" baseline="0" dirty="0" smtClean="0"/>
              <a:t> </a:t>
            </a:r>
            <a:r>
              <a:rPr lang="en-US" sz="1200" b="1" dirty="0" smtClean="0"/>
              <a:t>Start</a:t>
            </a:r>
            <a:r>
              <a:rPr lang="en-US" sz="1200" baseline="0" dirty="0" smtClean="0"/>
              <a:t> list, select</a:t>
            </a:r>
            <a:r>
              <a:rPr lang="en-US" sz="1200" dirty="0" smtClean="0"/>
              <a:t> </a:t>
            </a:r>
            <a:r>
              <a:rPr lang="en-US" sz="1200" b="1" dirty="0" smtClean="0"/>
              <a:t>With Previous</a:t>
            </a:r>
            <a:r>
              <a:rPr lang="en-US" sz="1200" b="0" dirty="0" smtClean="0"/>
              <a:t>. </a:t>
            </a:r>
          </a:p>
          <a:p>
            <a:pPr marL="1600200" lvl="3" indent="-228600">
              <a:buFont typeface="Arial" pitchFamily="34" charset="0"/>
              <a:buChar char="•"/>
            </a:pPr>
            <a:r>
              <a:rPr lang="en-US" sz="1200" dirty="0" smtClean="0"/>
              <a:t>In the </a:t>
            </a:r>
            <a:r>
              <a:rPr lang="en-US" sz="1200" b="1" dirty="0" smtClean="0"/>
              <a:t>Speed</a:t>
            </a:r>
            <a:r>
              <a:rPr lang="en-US" sz="1200" baseline="0" dirty="0" smtClean="0"/>
              <a:t> list, select </a:t>
            </a:r>
            <a:r>
              <a:rPr lang="en-US" sz="1200" b="1" baseline="0" dirty="0" smtClean="0"/>
              <a:t>1 seconds (Fast)</a:t>
            </a:r>
            <a:r>
              <a:rPr lang="en-US" sz="1200" b="0" baseline="0" dirty="0" smtClean="0"/>
              <a:t>.</a:t>
            </a:r>
            <a:endParaRPr lang="en-US" sz="1200" baseline="0" dirty="0" smtClean="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On the slide, select the text box. In the </a:t>
            </a:r>
            <a:r>
              <a:rPr lang="en-US" sz="1200" b="1" baseline="0" dirty="0" smtClean="0"/>
              <a:t>Custom</a:t>
            </a:r>
            <a:r>
              <a:rPr lang="en-US" sz="1200" baseline="0" dirty="0" smtClean="0"/>
              <a:t> </a:t>
            </a:r>
            <a:r>
              <a:rPr lang="en-US" sz="1200" b="1" baseline="0" dirty="0" smtClean="0"/>
              <a:t>Animation</a:t>
            </a:r>
            <a:r>
              <a:rPr lang="en-US" sz="1200" baseline="0" dirty="0" smtClean="0"/>
              <a:t> task pane, do the following:</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Click </a:t>
            </a:r>
            <a:r>
              <a:rPr lang="en-US" sz="1200" b="1" baseline="0" dirty="0" smtClean="0"/>
              <a:t>Add</a:t>
            </a:r>
            <a:r>
              <a:rPr lang="en-US" sz="1200" baseline="0" dirty="0" smtClean="0"/>
              <a:t> </a:t>
            </a:r>
            <a:r>
              <a:rPr lang="en-US" sz="1200" b="1" baseline="0" dirty="0" smtClean="0"/>
              <a:t>Effect</a:t>
            </a:r>
            <a:r>
              <a:rPr lang="en-US" sz="1200" baseline="0" dirty="0" smtClean="0"/>
              <a:t>, point to </a:t>
            </a:r>
            <a:r>
              <a:rPr lang="en-US" sz="1200" b="1" baseline="0" dirty="0" smtClean="0"/>
              <a:t>Entrance</a:t>
            </a:r>
            <a:r>
              <a:rPr lang="en-US" sz="1200" b="0" baseline="0" dirty="0" smtClean="0"/>
              <a:t>, and then click </a:t>
            </a:r>
            <a:r>
              <a:rPr lang="en-US" sz="1200" b="1" baseline="0" dirty="0" smtClean="0"/>
              <a:t>More Effects</a:t>
            </a:r>
            <a:r>
              <a:rPr lang="en-US" sz="1200" b="0" baseline="0" dirty="0" smtClean="0"/>
              <a:t>. In the </a:t>
            </a:r>
            <a:r>
              <a:rPr lang="en-US" sz="1200" b="1" baseline="0" dirty="0" smtClean="0"/>
              <a:t>Add Entrance Effect </a:t>
            </a:r>
            <a:r>
              <a:rPr lang="en-US" sz="1200" b="0" baseline="0" dirty="0" smtClean="0"/>
              <a:t>dialog box, under </a:t>
            </a:r>
            <a:r>
              <a:rPr lang="en-US" sz="1200" b="1" baseline="0" dirty="0" smtClean="0"/>
              <a:t>Moderate</a:t>
            </a:r>
            <a:r>
              <a:rPr lang="en-US" sz="1200" b="0" baseline="0" dirty="0" smtClean="0"/>
              <a:t>, click </a:t>
            </a:r>
            <a:r>
              <a:rPr lang="en-US" sz="1200" b="1" baseline="0" dirty="0" smtClean="0"/>
              <a:t>Rise Up</a:t>
            </a:r>
            <a:r>
              <a:rPr lang="en-US" sz="1200" b="0" baseline="0" dirty="0" smtClean="0"/>
              <a:t>.</a:t>
            </a:r>
            <a:r>
              <a:rPr lang="en-US" sz="1200" b="1" baseline="0" dirty="0" smtClean="0"/>
              <a:t> </a:t>
            </a:r>
            <a:endParaRPr lang="en-US" sz="1200" b="0" baseline="0" dirty="0" smtClean="0"/>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Select the fifth animation effect (rise-up effect for the text box). U</a:t>
            </a:r>
            <a:r>
              <a:rPr lang="en-US" sz="1200" baseline="0" dirty="0" smtClean="0"/>
              <a:t>nder </a:t>
            </a:r>
            <a:r>
              <a:rPr lang="en-US" sz="1200" b="1" dirty="0" smtClean="0"/>
              <a:t>Modify:</a:t>
            </a:r>
            <a:r>
              <a:rPr lang="en-US" sz="1200" b="1" baseline="0" dirty="0" smtClean="0"/>
              <a:t> Rise Up</a:t>
            </a:r>
            <a:r>
              <a:rPr lang="en-US" sz="1200" b="0" baseline="0" dirty="0" smtClean="0"/>
              <a:t>, do the following:</a:t>
            </a:r>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baseline="0" dirty="0" smtClean="0"/>
              <a:t>In the</a:t>
            </a:r>
            <a:r>
              <a:rPr lang="en-US" sz="1200" baseline="0" dirty="0" smtClean="0"/>
              <a:t> </a:t>
            </a:r>
            <a:r>
              <a:rPr lang="en-US" sz="1200" b="1" dirty="0" smtClean="0"/>
              <a:t>Start</a:t>
            </a:r>
            <a:r>
              <a:rPr lang="en-US" sz="1200" baseline="0" dirty="0" smtClean="0"/>
              <a:t> list, select</a:t>
            </a:r>
            <a:r>
              <a:rPr lang="en-US" sz="1200" dirty="0" smtClean="0"/>
              <a:t> </a:t>
            </a:r>
            <a:r>
              <a:rPr lang="en-US" sz="1200" b="1" dirty="0" smtClean="0"/>
              <a:t>With Previous</a:t>
            </a:r>
            <a:r>
              <a:rPr lang="en-US" sz="1200" b="0" dirty="0" smtClean="0"/>
              <a:t>. </a:t>
            </a:r>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dirty="0" smtClean="0"/>
              <a:t>In the </a:t>
            </a:r>
            <a:r>
              <a:rPr lang="en-US" sz="1200" b="1" dirty="0" smtClean="0"/>
              <a:t>Speed</a:t>
            </a:r>
            <a:r>
              <a:rPr lang="en-US" sz="1200" b="0" dirty="0" smtClean="0"/>
              <a:t> list, select</a:t>
            </a:r>
            <a:r>
              <a:rPr lang="en-US" sz="1200" b="0" baseline="0" dirty="0" smtClean="0"/>
              <a:t> </a:t>
            </a:r>
            <a:r>
              <a:rPr lang="en-US" sz="1200" b="1" baseline="0" dirty="0" smtClean="0"/>
              <a:t>Fast</a:t>
            </a:r>
            <a:r>
              <a:rPr lang="en-US" sz="1200" b="0" baseline="0" dirty="0" smtClean="0"/>
              <a:t>.</a:t>
            </a:r>
          </a:p>
          <a:p>
            <a:pPr marL="228600" indent="-228600">
              <a:buFont typeface="+mj-lt"/>
              <a:buAutoNum type="arabicPeriod"/>
            </a:pPr>
            <a:r>
              <a:rPr lang="en-US" sz="1200" b="0" baseline="0" dirty="0" smtClean="0"/>
              <a:t>On the slide, press and hold CTRL, and then select the rectangle and the line. In the </a:t>
            </a:r>
            <a:r>
              <a:rPr lang="en-US" sz="1200" b="1" baseline="0" dirty="0" smtClean="0"/>
              <a:t>Custom</a:t>
            </a:r>
            <a:r>
              <a:rPr lang="en-US" sz="1200" baseline="0" dirty="0" smtClean="0"/>
              <a:t> </a:t>
            </a:r>
            <a:r>
              <a:rPr lang="en-US" sz="1200" b="1" baseline="0" dirty="0" smtClean="0"/>
              <a:t>Animation</a:t>
            </a:r>
            <a:r>
              <a:rPr lang="en-US" sz="1200" baseline="0" dirty="0" smtClean="0"/>
              <a:t> task pane, do the following:</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Click </a:t>
            </a:r>
            <a:r>
              <a:rPr lang="en-US" sz="1200" b="1" baseline="0" dirty="0" smtClean="0"/>
              <a:t>Add</a:t>
            </a:r>
            <a:r>
              <a:rPr lang="en-US" sz="1200" baseline="0" dirty="0" smtClean="0"/>
              <a:t> </a:t>
            </a:r>
            <a:r>
              <a:rPr lang="en-US" sz="1200" b="1" baseline="0" dirty="0" smtClean="0"/>
              <a:t>Effect</a:t>
            </a:r>
            <a:r>
              <a:rPr lang="en-US" sz="1200" baseline="0" dirty="0" smtClean="0"/>
              <a:t>, point to </a:t>
            </a:r>
            <a:r>
              <a:rPr lang="en-US" sz="1200" b="1" baseline="0" dirty="0" smtClean="0"/>
              <a:t>Entrance</a:t>
            </a:r>
            <a:r>
              <a:rPr lang="en-US" sz="1200" b="0" baseline="0" dirty="0" smtClean="0"/>
              <a:t>, and then click </a:t>
            </a:r>
            <a:r>
              <a:rPr lang="en-US" sz="1200" b="1" baseline="0" dirty="0" smtClean="0"/>
              <a:t>More Effects</a:t>
            </a:r>
            <a:r>
              <a:rPr lang="en-US" sz="1200" b="0" baseline="0" dirty="0" smtClean="0"/>
              <a:t>. In the </a:t>
            </a:r>
            <a:r>
              <a:rPr lang="en-US" sz="1200" b="1" baseline="0" dirty="0" smtClean="0"/>
              <a:t>Add Entrance Effect </a:t>
            </a:r>
            <a:r>
              <a:rPr lang="en-US" sz="1200" b="0" baseline="0" dirty="0" smtClean="0"/>
              <a:t>dialog box, under </a:t>
            </a:r>
            <a:r>
              <a:rPr lang="en-US" sz="1200" b="1" baseline="0" dirty="0" smtClean="0"/>
              <a:t>Moderate</a:t>
            </a:r>
            <a:r>
              <a:rPr lang="en-US" sz="1200" b="0" baseline="0" dirty="0" smtClean="0"/>
              <a:t>, click </a:t>
            </a:r>
            <a:r>
              <a:rPr lang="en-US" sz="1200" b="1" baseline="0" dirty="0" smtClean="0"/>
              <a:t>Descend</a:t>
            </a:r>
            <a:r>
              <a:rPr lang="en-US" sz="1200" b="0" baseline="0" dirty="0" smtClean="0"/>
              <a:t>.</a:t>
            </a:r>
            <a:r>
              <a:rPr lang="en-US" sz="1200" b="1" baseline="0" dirty="0" smtClean="0"/>
              <a:t> </a:t>
            </a:r>
            <a:endParaRPr lang="en-US" sz="1200" b="0" baseline="0" dirty="0" smtClean="0"/>
          </a:p>
          <a:p>
            <a:pPr marL="685800" lvl="1" indent="-228600">
              <a:buFont typeface="+mj-lt"/>
              <a:buAutoNum type="arabicPeriod"/>
            </a:pPr>
            <a:r>
              <a:rPr lang="en-US" sz="1200" baseline="0" dirty="0" smtClean="0"/>
              <a:t>Press and hold CTRL, and then select the sixth and seventh animation effects (descend effects for the rectangle and the line). Under </a:t>
            </a:r>
            <a:r>
              <a:rPr lang="en-US" sz="1200" b="1" dirty="0" smtClean="0"/>
              <a:t>Modify:</a:t>
            </a:r>
            <a:r>
              <a:rPr lang="en-US" sz="1200" b="1" baseline="0" dirty="0" smtClean="0"/>
              <a:t> Descend</a:t>
            </a:r>
            <a:r>
              <a:rPr lang="en-US" sz="1200" b="0" baseline="0" dirty="0" smtClean="0"/>
              <a:t>, do the following:</a:t>
            </a:r>
          </a:p>
          <a:p>
            <a:pPr marL="1143000" lvl="2" indent="-228600">
              <a:buFont typeface="Arial" pitchFamily="34" charset="0"/>
              <a:buChar char="•"/>
            </a:pPr>
            <a:r>
              <a:rPr lang="en-US" sz="1200" b="0" baseline="0" dirty="0" smtClean="0"/>
              <a:t>In the</a:t>
            </a:r>
            <a:r>
              <a:rPr lang="en-US" sz="1200" baseline="0" dirty="0" smtClean="0"/>
              <a:t> </a:t>
            </a:r>
            <a:r>
              <a:rPr lang="en-US" sz="1200" b="1" dirty="0" smtClean="0"/>
              <a:t>Start</a:t>
            </a:r>
            <a:r>
              <a:rPr lang="en-US" sz="1200" baseline="0" dirty="0" smtClean="0"/>
              <a:t> list, select</a:t>
            </a:r>
            <a:r>
              <a:rPr lang="en-US" sz="1200" dirty="0" smtClean="0"/>
              <a:t> </a:t>
            </a:r>
            <a:r>
              <a:rPr lang="en-US" sz="1200" b="1" dirty="0" smtClean="0"/>
              <a:t>With Previous</a:t>
            </a:r>
            <a:r>
              <a:rPr lang="en-US" sz="1200" b="0" dirty="0" smtClean="0"/>
              <a:t>. </a:t>
            </a:r>
          </a:p>
          <a:p>
            <a:pPr marL="1143000" lvl="2" indent="-228600">
              <a:buFont typeface="Arial" pitchFamily="34" charset="0"/>
              <a:buChar char="•"/>
            </a:pPr>
            <a:r>
              <a:rPr lang="en-US" sz="1200" b="0" dirty="0" smtClean="0"/>
              <a:t>In the </a:t>
            </a:r>
            <a:r>
              <a:rPr lang="en-US" sz="1200" b="1" dirty="0" smtClean="0"/>
              <a:t>Speed</a:t>
            </a:r>
            <a:r>
              <a:rPr lang="en-US" sz="1200" b="0" dirty="0" smtClean="0"/>
              <a:t> list, select</a:t>
            </a:r>
            <a:r>
              <a:rPr lang="en-US" sz="1200" b="0" baseline="0" dirty="0" smtClean="0"/>
              <a:t> </a:t>
            </a:r>
            <a:r>
              <a:rPr lang="en-US" sz="1200" b="1" baseline="0" dirty="0" smtClean="0"/>
              <a:t>Fast</a:t>
            </a:r>
            <a:r>
              <a:rPr lang="en-US" sz="1200" b="0" baseline="0" dirty="0" smtClean="0"/>
              <a:t>.</a:t>
            </a:r>
            <a:endParaRPr lang="en-US" sz="1200" dirty="0" smtClean="0">
              <a:latin typeface="+mn-lt"/>
            </a:endParaRPr>
          </a:p>
          <a:p>
            <a:endParaRPr lang="en-US" sz="1200" dirty="0" smtClean="0">
              <a:latin typeface="+mn-lt"/>
            </a:endParaRPr>
          </a:p>
          <a:p>
            <a:endParaRPr lang="en-US" sz="1200" dirty="0" smtClean="0">
              <a:latin typeface="+mn-lt"/>
            </a:endParaRPr>
          </a:p>
          <a:p>
            <a:r>
              <a:rPr lang="en-US" sz="1200" b="0" baseline="0" dirty="0" smtClean="0">
                <a:latin typeface="+mn-lt"/>
              </a:rPr>
              <a:t>To reproduce the background effects on this slide, do the following:</a:t>
            </a:r>
          </a:p>
          <a:p>
            <a:pPr marL="228600" lvl="0" indent="-228600">
              <a:buFont typeface="+mj-lt"/>
              <a:buAutoNum type="arabicPeriod"/>
            </a:pPr>
            <a:r>
              <a:rPr lang="en-US" sz="1200" kern="1200" dirty="0" smtClean="0">
                <a:solidFill>
                  <a:schemeClr val="tx1"/>
                </a:solidFill>
                <a:latin typeface="+mn-lt"/>
                <a:ea typeface="+mn-ea"/>
                <a:cs typeface="+mn-cs"/>
              </a:rPr>
              <a:t>Right-click the slide background area, and then click </a:t>
            </a:r>
            <a:r>
              <a:rPr lang="en-US" sz="1200" b="1" kern="1200" dirty="0" smtClean="0">
                <a:solidFill>
                  <a:schemeClr val="tx1"/>
                </a:solidFill>
                <a:latin typeface="+mn-lt"/>
                <a:ea typeface="+mn-ea"/>
                <a:cs typeface="+mn-cs"/>
              </a:rPr>
              <a:t>Format Background</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Format Background </a:t>
            </a:r>
            <a:r>
              <a:rPr lang="en-US" sz="1200" kern="1200" dirty="0" smtClean="0">
                <a:solidFill>
                  <a:schemeClr val="tx1"/>
                </a:solidFill>
                <a:latin typeface="+mn-lt"/>
                <a:ea typeface="+mn-ea"/>
                <a:cs typeface="+mn-cs"/>
              </a:rPr>
              <a:t>dialog box, click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in the left pane, select </a:t>
            </a:r>
            <a:r>
              <a:rPr lang="en-US" sz="1200" b="1" kern="1200" dirty="0" smtClean="0">
                <a:solidFill>
                  <a:schemeClr val="tx1"/>
                </a:solidFill>
                <a:latin typeface="+mn-lt"/>
                <a:ea typeface="+mn-ea"/>
                <a:cs typeface="+mn-cs"/>
              </a:rPr>
              <a:t>Gradient fill</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pane, and then do the following:</a:t>
            </a:r>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Type</a:t>
            </a:r>
            <a:r>
              <a:rPr lang="en-US" sz="1200" kern="1200" dirty="0" smtClean="0">
                <a:solidFill>
                  <a:schemeClr val="tx1"/>
                </a:solidFill>
                <a:latin typeface="+mn-lt"/>
                <a:ea typeface="+mn-ea"/>
                <a:cs typeface="+mn-cs"/>
              </a:rPr>
              <a:t> list, select </a:t>
            </a:r>
            <a:r>
              <a:rPr lang="en-US" sz="1200" b="1" kern="1200" dirty="0" smtClean="0">
                <a:solidFill>
                  <a:schemeClr val="tx1"/>
                </a:solidFill>
                <a:latin typeface="+mn-lt"/>
                <a:ea typeface="+mn-ea"/>
                <a:cs typeface="+mn-cs"/>
              </a:rPr>
              <a:t>Linear</a:t>
            </a:r>
            <a:r>
              <a:rPr lang="en-US" sz="1200" kern="1200" dirty="0" smtClean="0">
                <a:solidFill>
                  <a:schemeClr val="tx1"/>
                </a:solidFill>
                <a:latin typeface="+mn-lt"/>
                <a:ea typeface="+mn-ea"/>
                <a:cs typeface="+mn-cs"/>
              </a:rPr>
              <a:t>.</a:t>
            </a:r>
          </a:p>
          <a:p>
            <a:pPr marL="685800" lvl="1"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Direction</a:t>
            </a:r>
            <a:r>
              <a:rPr lang="en-US" sz="1200" kern="1200" dirty="0" smtClean="0">
                <a:solidFill>
                  <a:schemeClr val="tx1"/>
                </a:solidFill>
                <a:latin typeface="+mn-lt"/>
                <a:ea typeface="+mn-ea"/>
                <a:cs typeface="+mn-cs"/>
              </a:rPr>
              <a:t>, and then click </a:t>
            </a:r>
            <a:r>
              <a:rPr lang="en-US" sz="1200" b="1" kern="1200" dirty="0" smtClean="0">
                <a:solidFill>
                  <a:schemeClr val="tx1"/>
                </a:solidFill>
                <a:latin typeface="+mn-lt"/>
                <a:ea typeface="+mn-ea"/>
                <a:cs typeface="+mn-cs"/>
              </a:rPr>
              <a:t>Linear Up </a:t>
            </a:r>
            <a:r>
              <a:rPr lang="en-US" sz="1200" b="0" kern="1200" dirty="0" smtClean="0">
                <a:solidFill>
                  <a:schemeClr val="tx1"/>
                </a:solidFill>
                <a:latin typeface="+mn-lt"/>
                <a:ea typeface="+mn-ea"/>
                <a:cs typeface="+mn-cs"/>
              </a:rPr>
              <a:t>(second row, second</a:t>
            </a:r>
            <a:r>
              <a:rPr lang="en-US" sz="1200" b="0" kern="1200" baseline="0" dirty="0" smtClean="0">
                <a:solidFill>
                  <a:schemeClr val="tx1"/>
                </a:solidFill>
                <a:latin typeface="+mn-lt"/>
                <a:ea typeface="+mn-ea"/>
                <a:cs typeface="+mn-cs"/>
              </a:rPr>
              <a:t> option from the left</a:t>
            </a:r>
            <a:r>
              <a:rPr lang="en-US" sz="1200" b="0" kern="1200" dirty="0" smtClean="0">
                <a:solidFill>
                  <a:schemeClr val="tx1"/>
                </a:solidFill>
                <a:latin typeface="+mn-lt"/>
                <a:ea typeface="+mn-ea"/>
                <a:cs typeface="+mn-cs"/>
              </a:rPr>
              <a:t>).</a:t>
            </a:r>
            <a:endParaRPr lang="en-US" sz="1200" kern="1200" dirty="0" smtClean="0">
              <a:solidFill>
                <a:schemeClr val="tx1"/>
              </a:solidFill>
              <a:latin typeface="+mn-lt"/>
              <a:ea typeface="+mn-ea"/>
              <a:cs typeface="+mn-cs"/>
            </a:endParaRPr>
          </a:p>
          <a:p>
            <a:pPr marL="685800" lvl="1" indent="-228600">
              <a:buFont typeface="Arial" pitchFamily="34" charset="0"/>
              <a:buChar char="•"/>
            </a:pP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Gradient stops</a:t>
            </a:r>
            <a:r>
              <a:rPr lang="en-US" sz="1200" kern="1200" dirty="0" smtClean="0">
                <a:solidFill>
                  <a:schemeClr val="tx1"/>
                </a:solidFill>
                <a:latin typeface="+mn-lt"/>
                <a:ea typeface="+mn-ea"/>
                <a:cs typeface="+mn-cs"/>
              </a:rPr>
              <a:t>, click </a:t>
            </a:r>
            <a:r>
              <a:rPr lang="en-US" sz="1200" b="1" kern="1200" dirty="0" smtClean="0">
                <a:solidFill>
                  <a:schemeClr val="tx1"/>
                </a:solidFill>
                <a:latin typeface="+mn-lt"/>
                <a:ea typeface="+mn-ea"/>
                <a:cs typeface="+mn-cs"/>
              </a:rPr>
              <a:t>Add</a:t>
            </a:r>
            <a:r>
              <a:rPr lang="en-US" sz="1200" b="0" kern="1200" dirty="0" smtClean="0">
                <a:solidFill>
                  <a:schemeClr val="tx1"/>
                </a:solidFill>
                <a:latin typeface="+mn-lt"/>
                <a:ea typeface="+mn-ea"/>
                <a:cs typeface="+mn-cs"/>
              </a:rPr>
              <a:t> or </a:t>
            </a:r>
            <a:r>
              <a:rPr lang="en-US" sz="1200" b="1" kern="1200" dirty="0" smtClean="0">
                <a:solidFill>
                  <a:schemeClr val="tx1"/>
                </a:solidFill>
                <a:latin typeface="+mn-lt"/>
                <a:ea typeface="+mn-ea"/>
                <a:cs typeface="+mn-cs"/>
              </a:rPr>
              <a:t>Remove</a:t>
            </a:r>
            <a:r>
              <a:rPr lang="en-US" sz="1200" kern="1200" dirty="0" smtClean="0">
                <a:solidFill>
                  <a:schemeClr val="tx1"/>
                </a:solidFill>
                <a:latin typeface="+mn-lt"/>
                <a:ea typeface="+mn-ea"/>
                <a:cs typeface="+mn-cs"/>
              </a:rPr>
              <a:t> until two stops appear in the drop-down list.</a:t>
            </a:r>
          </a:p>
          <a:p>
            <a:pPr marL="228600" lvl="0" indent="-228600">
              <a:buFont typeface="+mj-lt"/>
              <a:buAutoNum type="arabicPeriod"/>
            </a:pPr>
            <a:r>
              <a:rPr lang="en-US" sz="1200" kern="1200" dirty="0" smtClean="0">
                <a:solidFill>
                  <a:schemeClr val="tx1"/>
                </a:solidFill>
                <a:latin typeface="+mn-lt"/>
                <a:ea typeface="+mn-ea"/>
                <a:cs typeface="+mn-cs"/>
              </a:rPr>
              <a:t>Also under </a:t>
            </a:r>
            <a:r>
              <a:rPr lang="en-US" sz="1200" b="1" kern="1200" dirty="0" smtClean="0">
                <a:solidFill>
                  <a:schemeClr val="tx1"/>
                </a:solidFill>
                <a:latin typeface="+mn-lt"/>
                <a:ea typeface="+mn-ea"/>
                <a:cs typeface="+mn-cs"/>
              </a:rPr>
              <a:t>Gradient stops</a:t>
            </a:r>
            <a:r>
              <a:rPr lang="en-US" sz="1200" kern="1200" dirty="0" smtClean="0">
                <a:solidFill>
                  <a:schemeClr val="tx1"/>
                </a:solidFill>
                <a:latin typeface="+mn-lt"/>
                <a:ea typeface="+mn-ea"/>
                <a:cs typeface="+mn-cs"/>
              </a:rPr>
              <a:t>, customize the gradient stops that you added as follows:</a:t>
            </a: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1" kern="1200" dirty="0" smtClean="0">
                <a:solidFill>
                  <a:schemeClr val="tx1"/>
                </a:solidFill>
                <a:latin typeface="+mn-lt"/>
                <a:ea typeface="+mn-ea"/>
                <a:cs typeface="+mn-cs"/>
              </a:rPr>
              <a:t>Stop 1 </a:t>
            </a:r>
            <a:r>
              <a:rPr lang="en-US" sz="1200" kern="1200" dirty="0" smtClean="0">
                <a:solidFill>
                  <a:schemeClr val="tx1"/>
                </a:solidFill>
                <a:latin typeface="+mn-lt"/>
                <a:ea typeface="+mn-ea"/>
                <a:cs typeface="+mn-cs"/>
              </a:rPr>
              <a:t>from the list, and then do the following:</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Stop 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0%</a:t>
            </a:r>
            <a:r>
              <a:rPr lang="en-US" sz="1200" kern="1200" dirty="0" smtClean="0">
                <a:solidFill>
                  <a:schemeClr val="tx1"/>
                </a:solidFill>
                <a:latin typeface="+mn-lt"/>
                <a:ea typeface="+mn-ea"/>
                <a:cs typeface="+mn-cs"/>
              </a:rPr>
              <a:t>.</a:t>
            </a:r>
          </a:p>
          <a:p>
            <a:pPr marL="1143000" lvl="2"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Theme Colors </a:t>
            </a: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Black, Text 1, Lighter 15% </a:t>
            </a:r>
            <a:r>
              <a:rPr lang="en-US" sz="1200" b="0" kern="1200" dirty="0" smtClean="0">
                <a:solidFill>
                  <a:schemeClr val="tx1"/>
                </a:solidFill>
                <a:latin typeface="+mn-lt"/>
                <a:ea typeface="+mn-ea"/>
                <a:cs typeface="+mn-cs"/>
              </a:rPr>
              <a:t>(fifth row, second option from</a:t>
            </a:r>
            <a:r>
              <a:rPr lang="en-US" sz="1200" b="0" kern="1200" baseline="0" dirty="0" smtClean="0">
                <a:solidFill>
                  <a:schemeClr val="tx1"/>
                </a:solidFill>
                <a:latin typeface="+mn-lt"/>
                <a:ea typeface="+mn-ea"/>
                <a:cs typeface="+mn-cs"/>
              </a:rPr>
              <a:t> the left)</a:t>
            </a:r>
            <a:r>
              <a:rPr lang="en-US" sz="1200" b="0" kern="1200" dirty="0" smtClean="0">
                <a:solidFill>
                  <a:schemeClr val="tx1"/>
                </a:solidFill>
                <a:latin typeface="+mn-lt"/>
                <a:ea typeface="+mn-ea"/>
                <a:cs typeface="+mn-cs"/>
              </a:rPr>
              <a:t>.</a:t>
            </a: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1" kern="1200" dirty="0" smtClean="0">
                <a:solidFill>
                  <a:schemeClr val="tx1"/>
                </a:solidFill>
                <a:latin typeface="+mn-lt"/>
                <a:ea typeface="+mn-ea"/>
                <a:cs typeface="+mn-cs"/>
              </a:rPr>
              <a:t>Stop 2 </a:t>
            </a:r>
            <a:r>
              <a:rPr lang="en-US" sz="1200" kern="1200" dirty="0" smtClean="0">
                <a:solidFill>
                  <a:schemeClr val="tx1"/>
                </a:solidFill>
                <a:latin typeface="+mn-lt"/>
                <a:ea typeface="+mn-ea"/>
                <a:cs typeface="+mn-cs"/>
              </a:rPr>
              <a:t>from the list, and then do the following: </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Stop 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100%</a:t>
            </a:r>
            <a:r>
              <a:rPr lang="en-US" sz="1200" kern="1200" dirty="0" smtClean="0">
                <a:solidFill>
                  <a:schemeClr val="tx1"/>
                </a:solidFill>
                <a:latin typeface="+mn-lt"/>
                <a:ea typeface="+mn-ea"/>
                <a:cs typeface="+mn-cs"/>
              </a:rPr>
              <a:t>.</a:t>
            </a:r>
          </a:p>
          <a:p>
            <a:pPr marL="1143000" lvl="2"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Color</a:t>
            </a:r>
            <a:r>
              <a:rPr lang="en-US" sz="1200" b="0" kern="1200" baseline="0" dirty="0" smtClean="0">
                <a:solidFill>
                  <a:schemeClr val="tx1"/>
                </a:solidFill>
                <a:latin typeface="+mn-lt"/>
                <a:ea typeface="+mn-ea"/>
                <a:cs typeface="+mn-cs"/>
              </a:rPr>
              <a:t>, and then </a:t>
            </a: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Theme Colors </a:t>
            </a:r>
            <a:r>
              <a:rPr lang="en-US" sz="1200" b="0" kern="1200" dirty="0" smtClean="0">
                <a:solidFill>
                  <a:schemeClr val="tx1"/>
                </a:solidFill>
                <a:latin typeface="+mn-lt"/>
                <a:ea typeface="+mn-ea"/>
                <a:cs typeface="+mn-cs"/>
              </a:rPr>
              <a:t>click</a:t>
            </a:r>
            <a:r>
              <a:rPr lang="en-US" sz="1200" kern="1200" dirty="0" smtClean="0">
                <a:solidFill>
                  <a:schemeClr val="tx1"/>
                </a:solidFill>
                <a:latin typeface="+mn-lt"/>
                <a:ea typeface="+mn-ea"/>
                <a:cs typeface="+mn-cs"/>
              </a:rPr>
              <a:t> </a:t>
            </a:r>
            <a:r>
              <a:rPr lang="en-US" sz="1200" b="1" dirty="0" smtClean="0">
                <a:latin typeface="+mn-lt"/>
              </a:rPr>
              <a:t>Black, Text 1, Lighter</a:t>
            </a:r>
            <a:r>
              <a:rPr lang="en-US" sz="1200" b="1" baseline="0" dirty="0" smtClean="0">
                <a:latin typeface="+mn-lt"/>
              </a:rPr>
              <a:t> 50% </a:t>
            </a:r>
            <a:r>
              <a:rPr lang="en-US" sz="1200" b="0" kern="1200" dirty="0" smtClean="0">
                <a:solidFill>
                  <a:schemeClr val="tx1"/>
                </a:solidFill>
                <a:latin typeface="+mn-lt"/>
                <a:ea typeface="+mn-ea"/>
                <a:cs typeface="+mn-cs"/>
              </a:rPr>
              <a:t>(second row, second option from</a:t>
            </a:r>
            <a:r>
              <a:rPr lang="en-US" sz="1200" b="0" kern="1200" baseline="0" dirty="0" smtClean="0">
                <a:solidFill>
                  <a:schemeClr val="tx1"/>
                </a:solidFill>
                <a:latin typeface="+mn-lt"/>
                <a:ea typeface="+mn-ea"/>
                <a:cs typeface="+mn-cs"/>
              </a:rPr>
              <a:t> the left)</a:t>
            </a:r>
            <a:r>
              <a:rPr lang="en-US" sz="1200" b="0" baseline="0" dirty="0" smtClean="0">
                <a:latin typeface="+mn-lt"/>
              </a:rPr>
              <a:t>.</a:t>
            </a:r>
            <a:endParaRPr lang="en-US" sz="1200" kern="1200" dirty="0" smtClean="0">
              <a:solidFill>
                <a:schemeClr val="tx1"/>
              </a:solidFill>
              <a:latin typeface="+mn-lt"/>
              <a:ea typeface="+mn-ea"/>
              <a:cs typeface="+mn-cs"/>
            </a:endParaRPr>
          </a:p>
          <a:p>
            <a:endParaRPr lang="en-US" sz="1200" dirty="0" smtClean="0"/>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xmlns="" val="2992979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lIns="0" rIns="0" numCol="2" spcCol="274320">
            <a:normAutofit fontScale="25000" lnSpcReduction="20000"/>
          </a:bodyPr>
          <a:lstStyle/>
          <a:p>
            <a:pPr defTabSz="803275"/>
            <a:r>
              <a:rPr lang="en-US" sz="1400" b="1" dirty="0" smtClean="0"/>
              <a:t>Custom</a:t>
            </a:r>
            <a:r>
              <a:rPr lang="en-US" sz="1400" b="1" baseline="0" dirty="0" smtClean="0"/>
              <a:t> a</a:t>
            </a:r>
            <a:r>
              <a:rPr lang="en-US" sz="1400" b="1" dirty="0" smtClean="0"/>
              <a:t>nimation effects: picture pan in window with text fade-in and</a:t>
            </a:r>
            <a:r>
              <a:rPr lang="en-US" sz="1400" b="1" baseline="0" dirty="0" smtClean="0"/>
              <a:t> fade-o</a:t>
            </a:r>
            <a:r>
              <a:rPr lang="en-US" sz="1400" b="1" dirty="0" smtClean="0"/>
              <a:t>ut</a:t>
            </a:r>
          </a:p>
          <a:p>
            <a:pPr defTabSz="803275"/>
            <a:r>
              <a:rPr lang="en-US" sz="1400" dirty="0" smtClean="0"/>
              <a:t>(Advanced)</a:t>
            </a:r>
          </a:p>
          <a:p>
            <a:pPr defTabSz="803275"/>
            <a:endParaRPr lang="en-US" sz="1200" baseline="0" dirty="0" smtClean="0"/>
          </a:p>
          <a:p>
            <a:pPr defTabSz="803275"/>
            <a:endParaRPr lang="en-US" sz="1200" baseline="0" dirty="0" smtClean="0"/>
          </a:p>
          <a:p>
            <a:pPr marL="0" marR="0" indent="0" algn="l" defTabSz="803275" rtl="0" eaLnBrk="1" fontAlgn="auto" latinLnBrk="0" hangingPunct="1">
              <a:lnSpc>
                <a:spcPct val="100000"/>
              </a:lnSpc>
              <a:spcBef>
                <a:spcPts val="0"/>
              </a:spcBef>
              <a:spcAft>
                <a:spcPts val="0"/>
              </a:spcAft>
              <a:buClrTx/>
              <a:buSzTx/>
              <a:buFontTx/>
              <a:buNone/>
              <a:tabLst/>
              <a:defRPr/>
            </a:pPr>
            <a:r>
              <a:rPr lang="en-US" sz="1200" b="1" baseline="0" dirty="0" smtClean="0"/>
              <a:t>Tip</a:t>
            </a:r>
            <a:r>
              <a:rPr lang="en-US" sz="1200" b="0" baseline="0" dirty="0" smtClean="0"/>
              <a:t>: </a:t>
            </a:r>
            <a:r>
              <a:rPr lang="en-US" sz="1200" baseline="0" dirty="0" smtClean="0"/>
              <a:t>For best results, select a high-resolution, vertically oriented picture, where the picture height is larger than the slide height. The picture in the example above is 15” high and 10” wide. (Normal slide dimensions are 7.5” high and 10” wide.)</a:t>
            </a:r>
          </a:p>
          <a:p>
            <a:pPr defTabSz="803275"/>
            <a:endParaRPr lang="en-US" sz="1200" baseline="0" dirty="0" smtClean="0"/>
          </a:p>
          <a:p>
            <a:pPr defTabSz="803275"/>
            <a:endParaRPr lang="en-US" sz="1200" baseline="0" dirty="0" smtClean="0"/>
          </a:p>
          <a:p>
            <a:pPr defTabSz="803275"/>
            <a:r>
              <a:rPr lang="en-US" sz="1200" baseline="0" dirty="0" smtClean="0"/>
              <a:t>To reproduce the picture effects on this slide, do the following:</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dirty="0" smtClean="0"/>
              <a:t>On the </a:t>
            </a:r>
            <a:r>
              <a:rPr lang="en-US" sz="1200" b="1" dirty="0" smtClean="0"/>
              <a:t>Home</a:t>
            </a:r>
            <a:r>
              <a:rPr lang="en-US" sz="1200" b="0" dirty="0" smtClean="0"/>
              <a:t> tab, in the </a:t>
            </a:r>
            <a:r>
              <a:rPr lang="en-US" sz="1200" b="1" dirty="0" smtClean="0"/>
              <a:t>Slides</a:t>
            </a:r>
            <a:r>
              <a:rPr lang="en-US" sz="1200" b="0" dirty="0" smtClean="0"/>
              <a:t> group, click </a:t>
            </a:r>
            <a:r>
              <a:rPr lang="en-US" sz="1200" b="1" dirty="0" smtClean="0"/>
              <a:t>Layout</a:t>
            </a:r>
            <a:r>
              <a:rPr lang="en-US" sz="1200" b="0" dirty="0" smtClean="0"/>
              <a:t>, and then click</a:t>
            </a:r>
            <a:r>
              <a:rPr lang="en-US" sz="1200" b="0" baseline="0" dirty="0" smtClean="0"/>
              <a:t> </a:t>
            </a:r>
            <a:r>
              <a:rPr lang="en-US" sz="1200" b="1" baseline="0" dirty="0" smtClean="0"/>
              <a:t>Blank</a:t>
            </a:r>
            <a:r>
              <a:rPr lang="en-US" sz="1200" b="0" baseline="0" dirty="0" smtClean="0"/>
              <a:t>.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dirty="0" smtClean="0"/>
              <a:t>On the </a:t>
            </a:r>
            <a:r>
              <a:rPr lang="en-US" sz="1200" b="1" dirty="0" smtClean="0"/>
              <a:t>Insert tab</a:t>
            </a:r>
            <a:r>
              <a:rPr lang="en-US" sz="1200" b="0" dirty="0" smtClean="0"/>
              <a:t>, in the </a:t>
            </a:r>
            <a:r>
              <a:rPr lang="en-US" sz="1200" b="1" dirty="0" smtClean="0"/>
              <a:t>Illustrations</a:t>
            </a:r>
            <a:r>
              <a:rPr lang="en-US" sz="1200" dirty="0" smtClean="0"/>
              <a:t> group, click </a:t>
            </a:r>
            <a:r>
              <a:rPr lang="en-US" sz="1200" b="1" dirty="0" smtClean="0"/>
              <a:t>Picture</a:t>
            </a:r>
            <a:r>
              <a:rPr lang="en-US" sz="1200" b="0" dirty="0" smtClean="0"/>
              <a:t>.</a:t>
            </a:r>
            <a:r>
              <a:rPr lang="en-US" sz="1200" b="0" baseline="0" dirty="0" smtClean="0"/>
              <a:t> In the </a:t>
            </a:r>
            <a:r>
              <a:rPr lang="en-US" sz="1200" b="1" baseline="0" dirty="0" smtClean="0"/>
              <a:t>Insert Picture</a:t>
            </a:r>
            <a:r>
              <a:rPr lang="en-US" sz="1200" b="0" baseline="0" dirty="0" smtClean="0"/>
              <a:t> dialog box, s</a:t>
            </a:r>
            <a:r>
              <a:rPr lang="en-US" sz="1200" b="0" baseline="0" dirty="0" smtClean="0">
                <a:latin typeface="+mn-lt"/>
              </a:rPr>
              <a:t>elect a picture, and then click </a:t>
            </a:r>
            <a:r>
              <a:rPr lang="en-US" sz="1200" b="1" baseline="0" dirty="0" smtClean="0">
                <a:latin typeface="+mn-lt"/>
              </a:rPr>
              <a:t>Insert</a:t>
            </a:r>
            <a:r>
              <a:rPr lang="en-US" sz="1200" b="0" baseline="0" dirty="0" smtClean="0">
                <a:latin typeface="+mn-lt"/>
              </a:rPr>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smtClean="0">
                <a:solidFill>
                  <a:schemeClr val="tx1"/>
                </a:solidFill>
                <a:latin typeface="+mn-lt"/>
                <a:ea typeface="+mn-ea"/>
                <a:cs typeface="+mn-cs"/>
              </a:rPr>
              <a:t>Select the picture. Under </a:t>
            </a:r>
            <a:r>
              <a:rPr lang="en-US" sz="1200" b="1" kern="1200" dirty="0" smtClean="0">
                <a:solidFill>
                  <a:schemeClr val="tx1"/>
                </a:solidFill>
                <a:latin typeface="+mn-lt"/>
                <a:ea typeface="+mn-ea"/>
                <a:cs typeface="+mn-cs"/>
              </a:rPr>
              <a:t>Picture Tools</a:t>
            </a:r>
            <a:r>
              <a:rPr lang="en-US" sz="1200" kern="1200" dirty="0" smtClean="0">
                <a:solidFill>
                  <a:schemeClr val="tx1"/>
                </a:solidFill>
                <a:latin typeface="+mn-lt"/>
                <a:ea typeface="+mn-ea"/>
                <a:cs typeface="+mn-cs"/>
              </a:rPr>
              <a:t>, on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tab, in the bottom right corner of the </a:t>
            </a:r>
            <a:r>
              <a:rPr lang="en-US" sz="1200" b="1" kern="1200" dirty="0" smtClean="0">
                <a:solidFill>
                  <a:schemeClr val="tx1"/>
                </a:solidFill>
                <a:latin typeface="+mn-lt"/>
                <a:ea typeface="+mn-ea"/>
                <a:cs typeface="+mn-cs"/>
              </a:rPr>
              <a:t>Size</a:t>
            </a:r>
            <a:r>
              <a:rPr lang="en-US" sz="1200" kern="1200" dirty="0" smtClean="0">
                <a:solidFill>
                  <a:schemeClr val="tx1"/>
                </a:solidFill>
                <a:latin typeface="+mn-lt"/>
                <a:ea typeface="+mn-ea"/>
                <a:cs typeface="+mn-cs"/>
              </a:rPr>
              <a:t> group, click the </a:t>
            </a:r>
            <a:r>
              <a:rPr lang="en-US" sz="1200" b="1" kern="1200" dirty="0" smtClean="0">
                <a:solidFill>
                  <a:schemeClr val="tx1"/>
                </a:solidFill>
                <a:latin typeface="+mn-lt"/>
                <a:ea typeface="+mn-ea"/>
                <a:cs typeface="+mn-cs"/>
              </a:rPr>
              <a:t>Size and Position</a:t>
            </a:r>
            <a:r>
              <a:rPr lang="en-US" sz="1200" kern="1200" dirty="0" smtClean="0">
                <a:solidFill>
                  <a:schemeClr val="tx1"/>
                </a:solidFill>
                <a:latin typeface="+mn-lt"/>
                <a:ea typeface="+mn-ea"/>
                <a:cs typeface="+mn-cs"/>
              </a:rPr>
              <a:t> dialog box launcher. In the </a:t>
            </a:r>
            <a:r>
              <a:rPr lang="en-US" sz="1200" b="1" kern="1200" dirty="0" smtClean="0">
                <a:solidFill>
                  <a:schemeClr val="tx1"/>
                </a:solidFill>
                <a:latin typeface="+mn-lt"/>
                <a:ea typeface="+mn-ea"/>
                <a:cs typeface="+mn-cs"/>
              </a:rPr>
              <a:t>Size and Position</a:t>
            </a:r>
            <a:r>
              <a:rPr lang="en-US" sz="1200" kern="1200" dirty="0" smtClean="0">
                <a:solidFill>
                  <a:schemeClr val="tx1"/>
                </a:solidFill>
                <a:latin typeface="+mn-lt"/>
                <a:ea typeface="+mn-ea"/>
                <a:cs typeface="+mn-cs"/>
              </a:rPr>
              <a:t> dialog box, on the </a:t>
            </a:r>
            <a:r>
              <a:rPr lang="en-US" sz="1200" b="1" kern="1200" dirty="0" smtClean="0">
                <a:solidFill>
                  <a:schemeClr val="tx1"/>
                </a:solidFill>
                <a:latin typeface="+mn-lt"/>
                <a:ea typeface="+mn-ea"/>
                <a:cs typeface="+mn-cs"/>
              </a:rPr>
              <a:t>Size</a:t>
            </a:r>
            <a:r>
              <a:rPr lang="en-US" sz="1200" kern="1200" dirty="0" smtClean="0">
                <a:solidFill>
                  <a:schemeClr val="tx1"/>
                </a:solidFill>
                <a:latin typeface="+mn-lt"/>
                <a:ea typeface="+mn-ea"/>
                <a:cs typeface="+mn-cs"/>
              </a:rPr>
              <a:t> tab, resize or crop the picture as needed so that under </a:t>
            </a:r>
            <a:r>
              <a:rPr lang="en-US" sz="1200" b="1" kern="1200" dirty="0" smtClean="0">
                <a:solidFill>
                  <a:schemeClr val="tx1"/>
                </a:solidFill>
                <a:latin typeface="+mn-lt"/>
                <a:ea typeface="+mn-ea"/>
                <a:cs typeface="+mn-cs"/>
              </a:rPr>
              <a:t>Size and rotate</a:t>
            </a:r>
            <a:r>
              <a:rPr lang="en-US" sz="1200" kern="1200" dirty="0" smtClean="0">
                <a:solidFill>
                  <a:schemeClr val="tx1"/>
                </a:solidFill>
                <a:latin typeface="+mn-lt"/>
                <a:ea typeface="+mn-ea"/>
                <a:cs typeface="+mn-cs"/>
              </a:rPr>
              <a:t>, the </a:t>
            </a:r>
            <a:r>
              <a:rPr lang="en-US" sz="1200" b="1" kern="1200" dirty="0" smtClean="0">
                <a:solidFill>
                  <a:schemeClr val="tx1"/>
                </a:solidFill>
                <a:latin typeface="+mn-lt"/>
                <a:ea typeface="+mn-ea"/>
                <a:cs typeface="+mn-cs"/>
              </a:rPr>
              <a:t>Height</a:t>
            </a:r>
            <a:r>
              <a:rPr lang="en-US" sz="1200" kern="1200" dirty="0" smtClean="0">
                <a:solidFill>
                  <a:schemeClr val="tx1"/>
                </a:solidFill>
                <a:latin typeface="+mn-lt"/>
                <a:ea typeface="+mn-ea"/>
                <a:cs typeface="+mn-cs"/>
              </a:rPr>
              <a:t> box is set to </a:t>
            </a:r>
            <a:r>
              <a:rPr lang="en-US" sz="1200" b="1" kern="1200" dirty="0" smtClean="0">
                <a:solidFill>
                  <a:schemeClr val="tx1"/>
                </a:solidFill>
                <a:latin typeface="+mn-lt"/>
                <a:ea typeface="+mn-ea"/>
                <a:cs typeface="+mn-cs"/>
              </a:rPr>
              <a:t>15”</a:t>
            </a:r>
            <a:r>
              <a:rPr lang="en-US" sz="1200" kern="1200" dirty="0" smtClean="0">
                <a:solidFill>
                  <a:schemeClr val="tx1"/>
                </a:solidFill>
                <a:latin typeface="+mn-lt"/>
                <a:ea typeface="+mn-ea"/>
                <a:cs typeface="+mn-cs"/>
              </a:rPr>
              <a:t> and the </a:t>
            </a:r>
            <a:r>
              <a:rPr lang="en-US" sz="1200" b="1" kern="1200" dirty="0" smtClean="0">
                <a:solidFill>
                  <a:schemeClr val="tx1"/>
                </a:solidFill>
                <a:latin typeface="+mn-lt"/>
                <a:ea typeface="+mn-ea"/>
                <a:cs typeface="+mn-cs"/>
              </a:rPr>
              <a:t>Width</a:t>
            </a:r>
            <a:r>
              <a:rPr lang="en-US" sz="1200" kern="1200" dirty="0" smtClean="0">
                <a:solidFill>
                  <a:schemeClr val="tx1"/>
                </a:solidFill>
                <a:latin typeface="+mn-lt"/>
                <a:ea typeface="+mn-ea"/>
                <a:cs typeface="+mn-cs"/>
              </a:rPr>
              <a:t> box is set to </a:t>
            </a:r>
            <a:r>
              <a:rPr lang="en-US" sz="1200" b="1" kern="1200" dirty="0" smtClean="0">
                <a:solidFill>
                  <a:schemeClr val="tx1"/>
                </a:solidFill>
                <a:latin typeface="+mn-lt"/>
                <a:ea typeface="+mn-ea"/>
                <a:cs typeface="+mn-cs"/>
              </a:rPr>
              <a:t>10”</a:t>
            </a:r>
            <a:r>
              <a:rPr lang="en-US" sz="1200" kern="1200" dirty="0" smtClean="0">
                <a:solidFill>
                  <a:schemeClr val="tx1"/>
                </a:solidFill>
                <a:latin typeface="+mn-lt"/>
                <a:ea typeface="+mn-ea"/>
                <a:cs typeface="+mn-cs"/>
              </a:rPr>
              <a:t>. Resize the picture under </a:t>
            </a:r>
            <a:r>
              <a:rPr lang="en-US" sz="1200" b="1" kern="1200" dirty="0" smtClean="0">
                <a:solidFill>
                  <a:schemeClr val="tx1"/>
                </a:solidFill>
                <a:latin typeface="+mn-lt"/>
                <a:ea typeface="+mn-ea"/>
                <a:cs typeface="+mn-cs"/>
              </a:rPr>
              <a:t>Size and rotate </a:t>
            </a:r>
            <a:r>
              <a:rPr lang="en-US" sz="1200" kern="1200" dirty="0" smtClean="0">
                <a:solidFill>
                  <a:schemeClr val="tx1"/>
                </a:solidFill>
                <a:latin typeface="+mn-lt"/>
                <a:ea typeface="+mn-ea"/>
                <a:cs typeface="+mn-cs"/>
              </a:rPr>
              <a:t>by entering values into the </a:t>
            </a:r>
            <a:r>
              <a:rPr lang="en-US" sz="1200" b="1" kern="1200" dirty="0" smtClean="0">
                <a:solidFill>
                  <a:schemeClr val="tx1"/>
                </a:solidFill>
                <a:latin typeface="+mn-lt"/>
                <a:ea typeface="+mn-ea"/>
                <a:cs typeface="+mn-cs"/>
              </a:rPr>
              <a:t>Height</a:t>
            </a:r>
            <a:r>
              <a:rPr lang="en-US" sz="1200" kern="1200" dirty="0" smtClean="0">
                <a:solidFill>
                  <a:schemeClr val="tx1"/>
                </a:solidFill>
                <a:latin typeface="+mn-lt"/>
                <a:ea typeface="+mn-ea"/>
                <a:cs typeface="+mn-cs"/>
              </a:rPr>
              <a:t> and </a:t>
            </a:r>
            <a:r>
              <a:rPr lang="en-US" sz="1200" b="1" kern="1200" dirty="0" smtClean="0">
                <a:solidFill>
                  <a:schemeClr val="tx1"/>
                </a:solidFill>
                <a:latin typeface="+mn-lt"/>
                <a:ea typeface="+mn-ea"/>
                <a:cs typeface="+mn-cs"/>
              </a:rPr>
              <a:t>Width</a:t>
            </a:r>
            <a:r>
              <a:rPr lang="en-US" sz="1200" kern="1200" dirty="0" smtClean="0">
                <a:solidFill>
                  <a:schemeClr val="tx1"/>
                </a:solidFill>
                <a:latin typeface="+mn-lt"/>
                <a:ea typeface="+mn-ea"/>
                <a:cs typeface="+mn-cs"/>
              </a:rPr>
              <a:t> boxes. Crop the picture under </a:t>
            </a:r>
            <a:r>
              <a:rPr lang="en-US" sz="1200" b="1" kern="1200" dirty="0" smtClean="0">
                <a:solidFill>
                  <a:schemeClr val="tx1"/>
                </a:solidFill>
                <a:latin typeface="+mn-lt"/>
                <a:ea typeface="+mn-ea"/>
                <a:cs typeface="+mn-cs"/>
              </a:rPr>
              <a:t>Crop from </a:t>
            </a:r>
            <a:r>
              <a:rPr lang="en-US" sz="1200" kern="1200" dirty="0" smtClean="0">
                <a:solidFill>
                  <a:schemeClr val="tx1"/>
                </a:solidFill>
                <a:latin typeface="+mn-lt"/>
                <a:ea typeface="+mn-ea"/>
                <a:cs typeface="+mn-cs"/>
              </a:rPr>
              <a:t>by entering values into the </a:t>
            </a:r>
            <a:r>
              <a:rPr lang="en-US" sz="1200" b="1" kern="1200" dirty="0" smtClean="0">
                <a:solidFill>
                  <a:schemeClr val="tx1"/>
                </a:solidFill>
                <a:latin typeface="+mn-lt"/>
                <a:ea typeface="+mn-ea"/>
                <a:cs typeface="+mn-cs"/>
              </a:rPr>
              <a:t>Left</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Right</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Top</a:t>
            </a:r>
            <a:r>
              <a:rPr lang="en-US" sz="1200" kern="1200" dirty="0" smtClean="0">
                <a:solidFill>
                  <a:schemeClr val="tx1"/>
                </a:solidFill>
                <a:latin typeface="+mn-lt"/>
                <a:ea typeface="+mn-ea"/>
                <a:cs typeface="+mn-cs"/>
              </a:rPr>
              <a:t>, and </a:t>
            </a:r>
            <a:r>
              <a:rPr lang="en-US" sz="1200" b="1" kern="1200" dirty="0" smtClean="0">
                <a:solidFill>
                  <a:schemeClr val="tx1"/>
                </a:solidFill>
                <a:latin typeface="+mn-lt"/>
                <a:ea typeface="+mn-ea"/>
                <a:cs typeface="+mn-cs"/>
              </a:rPr>
              <a:t>Bottom</a:t>
            </a:r>
            <a:r>
              <a:rPr lang="en-US" sz="1200" kern="1200" dirty="0" smtClean="0">
                <a:solidFill>
                  <a:schemeClr val="tx1"/>
                </a:solidFill>
                <a:latin typeface="+mn-lt"/>
                <a:ea typeface="+mn-ea"/>
                <a:cs typeface="+mn-cs"/>
              </a:rPr>
              <a:t> boxes. </a:t>
            </a:r>
            <a:endParaRPr lang="en-US" sz="1200" b="1" kern="1200" baseline="0" dirty="0" smtClean="0">
              <a:solidFill>
                <a:schemeClr val="tx1"/>
              </a:solidFill>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On the </a:t>
            </a:r>
            <a:r>
              <a:rPr lang="en-US" sz="1200" b="1" baseline="0" dirty="0" smtClean="0"/>
              <a:t>Home</a:t>
            </a:r>
            <a:r>
              <a:rPr lang="en-US" sz="1200" baseline="0" dirty="0" smtClean="0"/>
              <a:t> tab, in the </a:t>
            </a:r>
            <a:r>
              <a:rPr lang="en-US" sz="1200" b="1" baseline="0" dirty="0" smtClean="0"/>
              <a:t>Drawing</a:t>
            </a:r>
            <a:r>
              <a:rPr lang="en-US" sz="1200" baseline="0" dirty="0" smtClean="0"/>
              <a:t> group, click </a:t>
            </a:r>
            <a:r>
              <a:rPr lang="en-US" sz="1200" b="1" baseline="0" dirty="0" smtClean="0"/>
              <a:t>Arrange</a:t>
            </a:r>
            <a:r>
              <a:rPr lang="en-US" sz="1200" b="0" baseline="0" dirty="0" smtClean="0"/>
              <a:t>,</a:t>
            </a:r>
            <a:r>
              <a:rPr lang="en-US" sz="1200" b="1" baseline="0" dirty="0" smtClean="0"/>
              <a:t> </a:t>
            </a:r>
            <a:r>
              <a:rPr lang="en-US" sz="1200" b="0" baseline="0" dirty="0" smtClean="0"/>
              <a:t>point to </a:t>
            </a:r>
            <a:r>
              <a:rPr lang="en-US" sz="1200" b="1" baseline="0" dirty="0" smtClean="0"/>
              <a:t>Align</a:t>
            </a:r>
            <a:r>
              <a:rPr lang="en-US" sz="1200" b="0" baseline="0" dirty="0" smtClean="0"/>
              <a:t>,</a:t>
            </a:r>
            <a:r>
              <a:rPr lang="en-US" sz="1200" b="1" baseline="0" dirty="0" smtClean="0"/>
              <a:t> </a:t>
            </a:r>
            <a:r>
              <a:rPr lang="en-US" sz="1200" b="0" baseline="0" dirty="0" smtClean="0"/>
              <a:t>and then do the following:</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Click </a:t>
            </a:r>
            <a:r>
              <a:rPr lang="en-US" sz="1200" b="1" baseline="0" dirty="0" smtClean="0"/>
              <a:t>Align to Slide</a:t>
            </a:r>
            <a:r>
              <a:rPr lang="en-US" sz="1200" b="0" baseline="0" dirty="0" smtClean="0"/>
              <a: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Click </a:t>
            </a:r>
            <a:r>
              <a:rPr lang="en-US" sz="1200" b="1" baseline="0" dirty="0" smtClean="0"/>
              <a:t>Align Top</a:t>
            </a:r>
            <a:r>
              <a:rPr lang="en-US" sz="1200" b="0" baseline="0" dirty="0" smtClean="0"/>
              <a:t>.</a:t>
            </a:r>
            <a:endParaRPr lang="en-US" sz="1200" b="1" baseline="0" dirty="0" smtClean="0"/>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baseline="0" dirty="0" smtClean="0"/>
              <a:t>Click </a:t>
            </a:r>
            <a:r>
              <a:rPr lang="en-US" sz="1200" b="1" i="0" baseline="0" dirty="0" smtClean="0"/>
              <a:t>Align Center</a:t>
            </a:r>
            <a:r>
              <a:rPr lang="en-US" sz="1200" b="0" i="0" baseline="0" dirty="0" smtClean="0"/>
              <a:t>. </a:t>
            </a:r>
            <a:endParaRPr lang="en-US" sz="1200" baseline="0" dirty="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The remainder of picture will extend beyond the bottom edge of the slide area. You may need to zoom out to view your slide. To zoom out, on the </a:t>
            </a:r>
            <a:r>
              <a:rPr lang="en-US" sz="1200" b="1" baseline="0" dirty="0" smtClean="0"/>
              <a:t>View</a:t>
            </a:r>
            <a:r>
              <a:rPr lang="en-US" sz="1200" baseline="0" dirty="0" smtClean="0"/>
              <a:t> tab, in the </a:t>
            </a:r>
            <a:r>
              <a:rPr lang="en-US" sz="1200" b="1" baseline="0" dirty="0" smtClean="0"/>
              <a:t>Zoom</a:t>
            </a:r>
            <a:r>
              <a:rPr lang="en-US" sz="1200" baseline="0" dirty="0" smtClean="0"/>
              <a:t> group, click </a:t>
            </a:r>
            <a:r>
              <a:rPr lang="en-US" sz="1200" b="1" baseline="0" dirty="0" smtClean="0"/>
              <a:t>Zoom</a:t>
            </a:r>
            <a:r>
              <a:rPr lang="en-US" sz="1200" baseline="0" dirty="0" smtClean="0"/>
              <a:t>. In the </a:t>
            </a:r>
            <a:r>
              <a:rPr lang="en-US" sz="1200" b="1" baseline="0" dirty="0" smtClean="0"/>
              <a:t>Zoom </a:t>
            </a:r>
            <a:r>
              <a:rPr lang="en-US" sz="1200" b="0" baseline="0" dirty="0" smtClean="0"/>
              <a:t>d</a:t>
            </a:r>
            <a:r>
              <a:rPr lang="en-US" sz="1200" baseline="0" dirty="0" smtClean="0"/>
              <a:t>ialog box, select </a:t>
            </a:r>
            <a:r>
              <a:rPr lang="en-US" sz="1200" b="1" baseline="0" dirty="0" smtClean="0"/>
              <a:t>33%</a:t>
            </a:r>
            <a:r>
              <a:rPr lang="en-US" sz="1200" baseline="0" dirty="0" smtClean="0"/>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baseline="0" dirty="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baseline="0" dirty="0" smtClean="0"/>
          </a:p>
          <a:p>
            <a:pPr marL="228600" marR="0" indent="-228600" algn="l" defTabSz="914400" rtl="0" eaLnBrk="1" fontAlgn="auto" latinLnBrk="0" hangingPunct="1">
              <a:lnSpc>
                <a:spcPct val="100000"/>
              </a:lnSpc>
              <a:spcBef>
                <a:spcPts val="0"/>
              </a:spcBef>
              <a:spcAft>
                <a:spcPts val="0"/>
              </a:spcAft>
              <a:buClrTx/>
              <a:buSzTx/>
              <a:buFont typeface="+mj-lt"/>
              <a:buNone/>
              <a:tabLst/>
              <a:defRPr/>
            </a:pPr>
            <a:r>
              <a:rPr lang="en-US" sz="1200" baseline="0" dirty="0" smtClean="0"/>
              <a:t>To reproduce the shape effects on this slide, do the following:</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On the </a:t>
            </a:r>
            <a:r>
              <a:rPr lang="en-US" sz="1200" b="1" baseline="0" dirty="0" smtClean="0"/>
              <a:t>Home</a:t>
            </a:r>
            <a:r>
              <a:rPr lang="en-US" sz="1200" baseline="0" dirty="0" smtClean="0"/>
              <a:t> tab, in the </a:t>
            </a:r>
            <a:r>
              <a:rPr lang="en-US" sz="1200" b="1" baseline="0" dirty="0" smtClean="0"/>
              <a:t>Drawing</a:t>
            </a:r>
            <a:r>
              <a:rPr lang="en-US" sz="1200" baseline="0" dirty="0" smtClean="0"/>
              <a:t> group, click </a:t>
            </a:r>
            <a:r>
              <a:rPr lang="en-US" sz="1200" b="1" baseline="0" dirty="0" smtClean="0"/>
              <a:t>Shapes</a:t>
            </a:r>
            <a:r>
              <a:rPr lang="en-US" sz="1200" b="0" baseline="0" dirty="0" smtClean="0"/>
              <a:t>, and then under </a:t>
            </a:r>
            <a:r>
              <a:rPr lang="en-US" sz="1200" b="1" baseline="0" dirty="0" smtClean="0"/>
              <a:t>Rectangles</a:t>
            </a:r>
            <a:r>
              <a:rPr lang="en-US" sz="1200" b="0" baseline="0" dirty="0" smtClean="0"/>
              <a:t> click </a:t>
            </a:r>
            <a:r>
              <a:rPr lang="en-US" sz="1200" b="1" baseline="0" dirty="0" smtClean="0"/>
              <a:t>Rounded</a:t>
            </a:r>
            <a:r>
              <a:rPr lang="en-US" sz="1200" baseline="0" dirty="0" smtClean="0"/>
              <a:t> </a:t>
            </a:r>
            <a:r>
              <a:rPr lang="en-US" sz="1200" b="1" baseline="0" dirty="0" smtClean="0"/>
              <a:t>Rectangle </a:t>
            </a:r>
            <a:r>
              <a:rPr lang="en-US" sz="1200" b="0" baseline="0" dirty="0" smtClean="0"/>
              <a:t>(second option from the left). On the slide, </a:t>
            </a:r>
            <a:r>
              <a:rPr lang="en-US" sz="1200" baseline="0" dirty="0" smtClean="0"/>
              <a:t>drag to draw a rounded rectangle.</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Select the rounded rectangle. Under </a:t>
            </a:r>
            <a:r>
              <a:rPr lang="en-US" sz="1200" b="1" dirty="0" smtClean="0"/>
              <a:t>Drawing</a:t>
            </a:r>
            <a:r>
              <a:rPr lang="en-US" sz="1200" dirty="0" smtClean="0"/>
              <a:t> </a:t>
            </a:r>
            <a:r>
              <a:rPr lang="en-US" sz="1200" b="1" dirty="0" smtClean="0"/>
              <a:t>Tools</a:t>
            </a:r>
            <a:r>
              <a:rPr lang="en-US" sz="1200" b="0" dirty="0" smtClean="0"/>
              <a:t>, on the </a:t>
            </a:r>
            <a:r>
              <a:rPr lang="en-US" sz="1200" b="1" dirty="0" smtClean="0"/>
              <a:t>Format</a:t>
            </a:r>
            <a:r>
              <a:rPr lang="en-US" sz="1200" baseline="0" dirty="0" smtClean="0"/>
              <a:t> tab, in the </a:t>
            </a:r>
            <a:r>
              <a:rPr lang="en-US" sz="1200" b="1" baseline="0" dirty="0" smtClean="0"/>
              <a:t>Size </a:t>
            </a:r>
            <a:r>
              <a:rPr lang="en-US" sz="1200" baseline="0" dirty="0" smtClean="0"/>
              <a:t>group, do the following:</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In the </a:t>
            </a:r>
            <a:r>
              <a:rPr lang="en-US" sz="1200" b="1" baseline="0" dirty="0" smtClean="0"/>
              <a:t>Shape Height </a:t>
            </a:r>
            <a:r>
              <a:rPr lang="en-US" sz="1200" baseline="0" dirty="0" smtClean="0"/>
              <a:t>box, enter </a:t>
            </a:r>
            <a:r>
              <a:rPr lang="en-US" sz="1200" b="1" baseline="0" dirty="0" smtClean="0"/>
              <a:t>2.5”</a:t>
            </a:r>
            <a:r>
              <a:rPr lang="en-US" sz="1200" b="0" baseline="0" dirty="0" smtClean="0"/>
              <a:t>.</a:t>
            </a:r>
            <a:endParaRPr lang="en-US" sz="1200" baseline="0" dirty="0" smtClean="0"/>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In the </a:t>
            </a:r>
            <a:r>
              <a:rPr lang="en-US" sz="1200" b="1" baseline="0" dirty="0" smtClean="0"/>
              <a:t>Shape Width </a:t>
            </a:r>
            <a:r>
              <a:rPr lang="en-US" sz="1200" baseline="0" dirty="0" smtClean="0"/>
              <a:t>box, enter </a:t>
            </a:r>
            <a:r>
              <a:rPr lang="en-US" sz="1200" b="1" baseline="0" dirty="0" smtClean="0"/>
              <a:t>8”</a:t>
            </a:r>
            <a:r>
              <a:rPr lang="en-US" sz="1200" baseline="0" dirty="0" smtClean="0"/>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Under </a:t>
            </a:r>
            <a:r>
              <a:rPr lang="en-US" sz="1200" b="1" dirty="0" smtClean="0"/>
              <a:t>Drawing</a:t>
            </a:r>
            <a:r>
              <a:rPr lang="en-US" sz="1200" dirty="0" smtClean="0"/>
              <a:t> </a:t>
            </a:r>
            <a:r>
              <a:rPr lang="en-US" sz="1200" b="1" dirty="0" smtClean="0"/>
              <a:t>Tools</a:t>
            </a:r>
            <a:r>
              <a:rPr lang="en-US" sz="1200" b="0" dirty="0" smtClean="0"/>
              <a:t>, on the </a:t>
            </a:r>
            <a:r>
              <a:rPr lang="en-US" sz="1200" b="1" dirty="0" smtClean="0"/>
              <a:t>Format</a:t>
            </a:r>
            <a:r>
              <a:rPr lang="en-US" sz="1200" baseline="0" dirty="0" smtClean="0"/>
              <a:t> tab, in the </a:t>
            </a:r>
            <a:r>
              <a:rPr lang="en-US" sz="1200" b="1" baseline="0" dirty="0" smtClean="0"/>
              <a:t>Shape Styles</a:t>
            </a:r>
            <a:r>
              <a:rPr lang="en-US" sz="1200" baseline="0" dirty="0" smtClean="0"/>
              <a:t> group, do the following:</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Click the arrow next to </a:t>
            </a:r>
            <a:r>
              <a:rPr lang="en-US" sz="1200" b="1" baseline="0" dirty="0" smtClean="0"/>
              <a:t>Shape Fill</a:t>
            </a:r>
            <a:r>
              <a:rPr lang="en-US" sz="1200" baseline="0" dirty="0" smtClean="0"/>
              <a:t>, and then click </a:t>
            </a:r>
            <a:r>
              <a:rPr lang="en-US" sz="1200" b="1" baseline="0" dirty="0" smtClean="0"/>
              <a:t>No Fill</a:t>
            </a:r>
            <a:r>
              <a:rPr lang="en-US" sz="1200" baseline="0" dirty="0" smtClean="0"/>
              <a:t>.</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Click the arrow next to </a:t>
            </a:r>
            <a:r>
              <a:rPr lang="en-US" sz="1200" b="1" baseline="0" dirty="0" smtClean="0"/>
              <a:t>Shape Outline</a:t>
            </a:r>
            <a:r>
              <a:rPr lang="en-US" sz="1200" baseline="0" dirty="0" smtClean="0"/>
              <a:t>, and then under </a:t>
            </a:r>
            <a:r>
              <a:rPr lang="en-US" sz="1200" b="1" baseline="0" dirty="0" smtClean="0"/>
              <a:t>Theme Colors </a:t>
            </a:r>
            <a:r>
              <a:rPr lang="en-US" sz="1200" baseline="0" dirty="0" smtClean="0"/>
              <a:t>click </a:t>
            </a:r>
            <a:r>
              <a:rPr lang="en-US" sz="1200" b="1" baseline="0" dirty="0" smtClean="0"/>
              <a:t>White, Background 1 </a:t>
            </a:r>
            <a:r>
              <a:rPr lang="en-US" sz="1200" b="0" baseline="0" dirty="0" smtClean="0"/>
              <a:t>(first row, first option from the left)</a:t>
            </a:r>
            <a:r>
              <a:rPr lang="en-US" sz="1200" baseline="0" dirty="0" smtClean="0"/>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Under </a:t>
            </a:r>
            <a:r>
              <a:rPr lang="en-US" sz="1200" b="1" dirty="0" smtClean="0"/>
              <a:t>Drawing</a:t>
            </a:r>
            <a:r>
              <a:rPr lang="en-US" sz="1200" dirty="0" smtClean="0"/>
              <a:t> </a:t>
            </a:r>
            <a:r>
              <a:rPr lang="en-US" sz="1200" b="1" dirty="0" smtClean="0"/>
              <a:t>Tools</a:t>
            </a:r>
            <a:r>
              <a:rPr lang="en-US" sz="1200" b="0" dirty="0" smtClean="0"/>
              <a:t>, on the </a:t>
            </a:r>
            <a:r>
              <a:rPr lang="en-US" sz="1200" b="1" dirty="0" smtClean="0"/>
              <a:t>Format</a:t>
            </a:r>
            <a:r>
              <a:rPr lang="en-US" sz="1200" baseline="0" dirty="0" smtClean="0"/>
              <a:t> tab, in the bottom right corner of the </a:t>
            </a:r>
            <a:r>
              <a:rPr lang="en-US" sz="1200" b="1" baseline="0" dirty="0" smtClean="0"/>
              <a:t>Shape Styles</a:t>
            </a:r>
            <a:r>
              <a:rPr lang="en-US" sz="1200" baseline="0" dirty="0" smtClean="0"/>
              <a:t> group, click the </a:t>
            </a:r>
            <a:r>
              <a:rPr lang="en-US" sz="1200" b="1" baseline="0" dirty="0" smtClean="0"/>
              <a:t>Format Shape </a:t>
            </a:r>
            <a:r>
              <a:rPr lang="en-US" sz="1200" baseline="0" dirty="0" smtClean="0"/>
              <a:t>dialog box launcher. </a:t>
            </a:r>
            <a:r>
              <a:rPr lang="en-US" sz="1200" b="0" baseline="0" dirty="0" smtClean="0"/>
              <a:t>In the </a:t>
            </a:r>
            <a:r>
              <a:rPr lang="en-US" sz="1200" b="1" baseline="0" dirty="0" smtClean="0"/>
              <a:t>Format Shape </a:t>
            </a:r>
            <a:r>
              <a:rPr lang="en-US" sz="1200" b="0" baseline="0" dirty="0" smtClean="0"/>
              <a:t>dialog box, in the left pane, click </a:t>
            </a:r>
            <a:r>
              <a:rPr lang="en-US" sz="1200" b="1" baseline="0" dirty="0" smtClean="0"/>
              <a:t>Line Style</a:t>
            </a:r>
            <a:r>
              <a:rPr lang="en-US" sz="1200" b="0" baseline="0" dirty="0" smtClean="0"/>
              <a:t>. In the </a:t>
            </a:r>
            <a:r>
              <a:rPr lang="en-US" sz="1200" b="1" baseline="0" dirty="0" smtClean="0"/>
              <a:t>Line Style </a:t>
            </a:r>
            <a:r>
              <a:rPr lang="en-US" sz="1200" b="0" baseline="0" dirty="0" smtClean="0"/>
              <a:t>pane, in the </a:t>
            </a:r>
            <a:r>
              <a:rPr lang="en-US" sz="1200" b="1" baseline="0" dirty="0" smtClean="0"/>
              <a:t>Width </a:t>
            </a:r>
            <a:r>
              <a:rPr lang="en-US" sz="1200" b="0" baseline="0" dirty="0" smtClean="0"/>
              <a:t>box, enter </a:t>
            </a:r>
            <a:r>
              <a:rPr lang="en-US" sz="1200" b="1" baseline="0" dirty="0" smtClean="0"/>
              <a:t>10 pt</a:t>
            </a:r>
            <a:r>
              <a:rPr lang="en-US" sz="1200" b="0" baseline="0" dirty="0" smtClean="0"/>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Also in the </a:t>
            </a:r>
            <a:r>
              <a:rPr lang="en-US" sz="1200" b="1" baseline="0" dirty="0" smtClean="0"/>
              <a:t>Format Shape </a:t>
            </a:r>
            <a:r>
              <a:rPr lang="en-US" sz="1200" b="0" baseline="0" dirty="0" smtClean="0"/>
              <a:t>dialog box, in the left pane, click </a:t>
            </a:r>
            <a:r>
              <a:rPr lang="en-US" sz="1200" b="1" baseline="0" dirty="0" smtClean="0"/>
              <a:t>3-D Format</a:t>
            </a:r>
            <a:r>
              <a:rPr lang="en-US" sz="1200" b="0" baseline="0" dirty="0" smtClean="0"/>
              <a:t>, and then do the following in the </a:t>
            </a:r>
            <a:r>
              <a:rPr lang="en-US" sz="1200" b="1" baseline="0" dirty="0" smtClean="0"/>
              <a:t>3-D Format </a:t>
            </a:r>
            <a:r>
              <a:rPr lang="en-US" sz="1200" b="0" baseline="0" dirty="0" smtClean="0"/>
              <a:t>pane:</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baseline="0" dirty="0" smtClean="0"/>
              <a:t>Under </a:t>
            </a:r>
            <a:r>
              <a:rPr lang="en-US" sz="1200" b="1" baseline="0" dirty="0" smtClean="0"/>
              <a:t>Bevel</a:t>
            </a:r>
            <a:r>
              <a:rPr lang="en-US" sz="1200" b="0" baseline="0" dirty="0" smtClean="0"/>
              <a:t>, click the button next to </a:t>
            </a:r>
            <a:r>
              <a:rPr lang="en-US" sz="1200" b="1" baseline="0" dirty="0" smtClean="0"/>
              <a:t>Top</a:t>
            </a:r>
            <a:r>
              <a:rPr lang="en-US" sz="1200" b="0" baseline="0" dirty="0" smtClean="0"/>
              <a:t>, and then under </a:t>
            </a:r>
            <a:r>
              <a:rPr lang="en-US" sz="1200" b="1" baseline="0" dirty="0" smtClean="0"/>
              <a:t>Bevel</a:t>
            </a:r>
            <a:r>
              <a:rPr lang="en-US" sz="1200" b="0" baseline="0" dirty="0" smtClean="0"/>
              <a:t> click </a:t>
            </a:r>
            <a:r>
              <a:rPr lang="en-US" sz="1200" b="1" baseline="0" dirty="0" smtClean="0"/>
              <a:t>Circle</a:t>
            </a:r>
            <a:r>
              <a:rPr lang="en-US" sz="1200" b="0" baseline="0" dirty="0" smtClean="0"/>
              <a:t> (first row, first option from the left).</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baseline="0" dirty="0" smtClean="0"/>
              <a:t>Under </a:t>
            </a:r>
            <a:r>
              <a:rPr lang="en-US" sz="1200" b="1" baseline="0" dirty="0" smtClean="0"/>
              <a:t>Surface</a:t>
            </a:r>
            <a:r>
              <a:rPr lang="en-US" sz="1200" b="0" baseline="0" dirty="0" smtClean="0"/>
              <a:t>, click the button next to </a:t>
            </a:r>
            <a:r>
              <a:rPr lang="en-US" sz="1200" b="1" baseline="0" dirty="0" smtClean="0"/>
              <a:t>Material</a:t>
            </a:r>
            <a:r>
              <a:rPr lang="en-US" sz="1200" b="0" baseline="0" dirty="0" smtClean="0"/>
              <a:t>, and then under </a:t>
            </a:r>
            <a:r>
              <a:rPr lang="en-US" sz="1200" b="1" baseline="0" dirty="0" smtClean="0"/>
              <a:t>Standard</a:t>
            </a:r>
            <a:r>
              <a:rPr lang="en-US" sz="1200" b="0" baseline="0" dirty="0" smtClean="0"/>
              <a:t> click </a:t>
            </a:r>
            <a:r>
              <a:rPr lang="en-US" sz="1200" b="1" baseline="0" dirty="0" smtClean="0"/>
              <a:t>Warm Matte </a:t>
            </a:r>
            <a:r>
              <a:rPr lang="en-US" sz="1200" b="0" baseline="0" dirty="0" smtClean="0"/>
              <a:t>(second option from the left). Click the button next to </a:t>
            </a:r>
            <a:r>
              <a:rPr lang="en-US" sz="1200" b="1" baseline="0" dirty="0" smtClean="0"/>
              <a:t>Lighting</a:t>
            </a:r>
            <a:r>
              <a:rPr lang="en-US" sz="1200" b="0" baseline="0" dirty="0" smtClean="0"/>
              <a:t>, and then under </a:t>
            </a:r>
            <a:r>
              <a:rPr lang="en-US" sz="1200" b="1" baseline="0" dirty="0" smtClean="0"/>
              <a:t>Cool</a:t>
            </a:r>
            <a:r>
              <a:rPr lang="en-US" sz="1200" b="0" baseline="0" dirty="0" smtClean="0"/>
              <a:t> click </a:t>
            </a:r>
            <a:r>
              <a:rPr lang="en-US" sz="1200" b="1" baseline="0" dirty="0" smtClean="0"/>
              <a:t>Freezing</a:t>
            </a:r>
            <a:r>
              <a:rPr lang="en-US" sz="1200" b="0" baseline="0" dirty="0" smtClean="0"/>
              <a:t> (second option from the left).</a:t>
            </a:r>
            <a:endParaRPr lang="en-US" sz="1200" b="1" baseline="0" dirty="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On the </a:t>
            </a:r>
            <a:r>
              <a:rPr lang="en-US" sz="1200" b="1" baseline="0" dirty="0" smtClean="0"/>
              <a:t>Home</a:t>
            </a:r>
            <a:r>
              <a:rPr lang="en-US" sz="1200" baseline="0" dirty="0" smtClean="0"/>
              <a:t> tab, in the </a:t>
            </a:r>
            <a:r>
              <a:rPr lang="en-US" sz="1200" b="1" baseline="0" dirty="0" smtClean="0"/>
              <a:t>Drawing</a:t>
            </a:r>
            <a:r>
              <a:rPr lang="en-US" sz="1200" baseline="0" dirty="0" smtClean="0"/>
              <a:t> group, click </a:t>
            </a:r>
            <a:r>
              <a:rPr lang="en-US" sz="1200" b="1" baseline="0" dirty="0" smtClean="0"/>
              <a:t>Arrange</a:t>
            </a:r>
            <a:r>
              <a:rPr lang="en-US" sz="1200" b="0" baseline="0" dirty="0" smtClean="0"/>
              <a:t>,</a:t>
            </a:r>
            <a:r>
              <a:rPr lang="en-US" sz="1200" b="1" baseline="0" dirty="0" smtClean="0"/>
              <a:t> </a:t>
            </a:r>
            <a:r>
              <a:rPr lang="en-US" sz="1200" b="0" baseline="0" dirty="0" smtClean="0"/>
              <a:t>point to </a:t>
            </a:r>
            <a:r>
              <a:rPr lang="en-US" sz="1200" b="1" baseline="0" dirty="0" smtClean="0"/>
              <a:t>Align</a:t>
            </a:r>
            <a:r>
              <a:rPr lang="en-US" sz="1200" b="0" baseline="0" dirty="0" smtClean="0"/>
              <a:t>,</a:t>
            </a:r>
            <a:r>
              <a:rPr lang="en-US" sz="1200" b="1" baseline="0" dirty="0" smtClean="0"/>
              <a:t> </a:t>
            </a:r>
            <a:r>
              <a:rPr lang="en-US" sz="1200" b="0" baseline="0" dirty="0" smtClean="0"/>
              <a:t>and then do the following:</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Click </a:t>
            </a:r>
            <a:r>
              <a:rPr lang="en-US" sz="1200" b="1" baseline="0" dirty="0" smtClean="0"/>
              <a:t>Align to Slide</a:t>
            </a:r>
            <a:r>
              <a:rPr lang="en-US" sz="1200" b="0" baseline="0" dirty="0" smtClean="0"/>
              <a: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Click </a:t>
            </a:r>
            <a:r>
              <a:rPr lang="en-US" sz="1200" b="1" baseline="0" dirty="0" smtClean="0"/>
              <a:t>Align Middle</a:t>
            </a:r>
            <a:r>
              <a:rPr lang="en-US" sz="1200" b="0" baseline="0" dirty="0" smtClean="0"/>
              <a: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Click </a:t>
            </a:r>
            <a:r>
              <a:rPr lang="en-US" sz="1200" b="1" baseline="0" dirty="0" smtClean="0"/>
              <a:t>Align Center</a:t>
            </a:r>
            <a:r>
              <a:rPr lang="en-US" sz="1200" b="0" baseline="0" dirty="0" smtClean="0"/>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On the </a:t>
            </a:r>
            <a:r>
              <a:rPr lang="en-US" sz="1200" b="1" baseline="0" dirty="0" smtClean="0"/>
              <a:t>Home</a:t>
            </a:r>
            <a:r>
              <a:rPr lang="en-US" sz="1200" baseline="0" dirty="0" smtClean="0"/>
              <a:t> tab, in the </a:t>
            </a:r>
            <a:r>
              <a:rPr lang="en-US" sz="1200" b="1" baseline="0" dirty="0" smtClean="0"/>
              <a:t>Drawing</a:t>
            </a:r>
            <a:r>
              <a:rPr lang="en-US" sz="1200" baseline="0" dirty="0" smtClean="0"/>
              <a:t> group, click </a:t>
            </a:r>
            <a:r>
              <a:rPr lang="en-US" sz="1200" b="1" baseline="0" dirty="0" smtClean="0"/>
              <a:t>Shapes</a:t>
            </a:r>
            <a:r>
              <a:rPr lang="en-US" sz="1200" baseline="0" dirty="0" smtClean="0"/>
              <a:t>, and then under </a:t>
            </a:r>
            <a:r>
              <a:rPr lang="en-US" sz="1200" b="1" baseline="0" dirty="0" smtClean="0"/>
              <a:t>Rectangles</a:t>
            </a:r>
            <a:r>
              <a:rPr lang="en-US" sz="1200" b="0" baseline="0" dirty="0" smtClean="0"/>
              <a:t> click </a:t>
            </a:r>
            <a:r>
              <a:rPr lang="en-US" sz="1200" b="1" baseline="0" dirty="0" smtClean="0"/>
              <a:t>Rectangle </a:t>
            </a:r>
            <a:r>
              <a:rPr lang="en-US" sz="1200" b="0" baseline="0" dirty="0" smtClean="0"/>
              <a:t>(first option from the left). On the slide, </a:t>
            </a:r>
            <a:r>
              <a:rPr lang="en-US" sz="1200" baseline="0" dirty="0" smtClean="0"/>
              <a:t>drag to draw a rectangle.</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Select the rectangle. Under </a:t>
            </a:r>
            <a:r>
              <a:rPr lang="en-US" sz="1200" b="1" dirty="0" smtClean="0"/>
              <a:t>Drawing</a:t>
            </a:r>
            <a:r>
              <a:rPr lang="en-US" sz="1200" dirty="0" smtClean="0"/>
              <a:t> </a:t>
            </a:r>
            <a:r>
              <a:rPr lang="en-US" sz="1200" b="1" dirty="0" smtClean="0"/>
              <a:t>Tools</a:t>
            </a:r>
            <a:r>
              <a:rPr lang="en-US" sz="1200" b="0" dirty="0" smtClean="0"/>
              <a:t>, on the </a:t>
            </a:r>
            <a:r>
              <a:rPr lang="en-US" sz="1200" b="1" dirty="0" smtClean="0"/>
              <a:t>Format</a:t>
            </a:r>
            <a:r>
              <a:rPr lang="en-US" sz="1200" baseline="0" dirty="0" smtClean="0"/>
              <a:t> tab, in the </a:t>
            </a:r>
            <a:r>
              <a:rPr lang="en-US" sz="1200" b="1" baseline="0" dirty="0" smtClean="0"/>
              <a:t>Size </a:t>
            </a:r>
            <a:r>
              <a:rPr lang="en-US" sz="1200" baseline="0" dirty="0" smtClean="0"/>
              <a:t>group, do the following:</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In the </a:t>
            </a:r>
            <a:r>
              <a:rPr lang="en-US" sz="1200" b="1" baseline="0" dirty="0" smtClean="0"/>
              <a:t>Shape Height </a:t>
            </a:r>
            <a:r>
              <a:rPr lang="en-US" sz="1200" baseline="0" dirty="0" smtClean="0"/>
              <a:t>box, enter </a:t>
            </a:r>
            <a:r>
              <a:rPr lang="en-US" sz="1200" b="1" baseline="0" dirty="0" smtClean="0"/>
              <a:t>2.51”</a:t>
            </a:r>
            <a:r>
              <a:rPr lang="en-US" sz="1200" baseline="0" dirty="0" smtClean="0"/>
              <a:t>.</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In the </a:t>
            </a:r>
            <a:r>
              <a:rPr lang="en-US" sz="1200" b="1" baseline="0" dirty="0" smtClean="0"/>
              <a:t>Shape Width </a:t>
            </a:r>
            <a:r>
              <a:rPr lang="en-US" sz="1200" baseline="0" dirty="0" smtClean="0"/>
              <a:t>box, enter </a:t>
            </a:r>
            <a:r>
              <a:rPr lang="en-US" sz="1200" b="1" baseline="0" dirty="0" smtClean="0"/>
              <a:t>10”</a:t>
            </a:r>
            <a:r>
              <a:rPr lang="en-US" sz="1200" baseline="0" dirty="0" smtClean="0"/>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Under </a:t>
            </a:r>
            <a:r>
              <a:rPr lang="en-US" sz="1200" b="1" dirty="0" smtClean="0"/>
              <a:t>Drawing</a:t>
            </a:r>
            <a:r>
              <a:rPr lang="en-US" sz="1200" dirty="0" smtClean="0"/>
              <a:t> </a:t>
            </a:r>
            <a:r>
              <a:rPr lang="en-US" sz="1200" b="1" dirty="0" smtClean="0"/>
              <a:t>Tools</a:t>
            </a:r>
            <a:r>
              <a:rPr lang="en-US" sz="1200" b="0" dirty="0" smtClean="0"/>
              <a:t>, on the </a:t>
            </a:r>
            <a:r>
              <a:rPr lang="en-US" sz="1200" b="1" dirty="0" smtClean="0"/>
              <a:t>Format</a:t>
            </a:r>
            <a:r>
              <a:rPr lang="en-US" sz="1200" baseline="0" dirty="0" smtClean="0"/>
              <a:t> tab, in the </a:t>
            </a:r>
            <a:r>
              <a:rPr lang="en-US" sz="1200" b="1" baseline="0" dirty="0" smtClean="0"/>
              <a:t>Shape Styles</a:t>
            </a:r>
            <a:r>
              <a:rPr lang="en-US" sz="1200" baseline="0" dirty="0" smtClean="0"/>
              <a:t> group, click the arrow next to </a:t>
            </a:r>
            <a:r>
              <a:rPr lang="en-US" sz="1200" b="1" baseline="0" dirty="0" smtClean="0"/>
              <a:t>Shape Outline</a:t>
            </a:r>
            <a:r>
              <a:rPr lang="en-US" sz="1200" b="0" baseline="0" dirty="0" smtClean="0"/>
              <a:t>,</a:t>
            </a:r>
            <a:r>
              <a:rPr lang="en-US" sz="1200" baseline="0" dirty="0" smtClean="0"/>
              <a:t> and then click </a:t>
            </a:r>
            <a:r>
              <a:rPr lang="en-US" sz="1200" b="1" baseline="0" dirty="0" smtClean="0"/>
              <a:t>No Outline</a:t>
            </a:r>
            <a:r>
              <a:rPr lang="en-US" sz="1200" baseline="0" dirty="0" smtClean="0"/>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Under </a:t>
            </a:r>
            <a:r>
              <a:rPr lang="en-US" sz="1200" b="1" dirty="0" smtClean="0"/>
              <a:t>Drawing</a:t>
            </a:r>
            <a:r>
              <a:rPr lang="en-US" sz="1200" dirty="0" smtClean="0"/>
              <a:t> </a:t>
            </a:r>
            <a:r>
              <a:rPr lang="en-US" sz="1200" b="1" dirty="0" smtClean="0"/>
              <a:t>Tools</a:t>
            </a:r>
            <a:r>
              <a:rPr lang="en-US" sz="1200" b="0" dirty="0" smtClean="0"/>
              <a:t>, on the </a:t>
            </a:r>
            <a:r>
              <a:rPr lang="en-US" sz="1200" b="1" dirty="0" smtClean="0"/>
              <a:t>Format</a:t>
            </a:r>
            <a:r>
              <a:rPr lang="en-US" sz="1200" baseline="0" dirty="0" smtClean="0"/>
              <a:t> tab, in the </a:t>
            </a:r>
            <a:r>
              <a:rPr lang="en-US" sz="1200" b="1" baseline="0" dirty="0" smtClean="0"/>
              <a:t>Shape Styles</a:t>
            </a:r>
            <a:r>
              <a:rPr lang="en-US" sz="1200" baseline="0" dirty="0" smtClean="0"/>
              <a:t> group, click the arrow next to </a:t>
            </a:r>
            <a:r>
              <a:rPr lang="en-US" sz="1200" b="1" baseline="0" dirty="0" smtClean="0"/>
              <a:t>Shape Fill</a:t>
            </a:r>
            <a:r>
              <a:rPr lang="en-US" sz="1200" b="0" baseline="0" dirty="0" smtClean="0"/>
              <a:t>,</a:t>
            </a:r>
            <a:r>
              <a:rPr lang="en-US" sz="1200" b="1" baseline="0" dirty="0" smtClean="0"/>
              <a:t> </a:t>
            </a:r>
            <a:r>
              <a:rPr lang="en-US" sz="1200" b="0" baseline="0" dirty="0" smtClean="0"/>
              <a:t>point to </a:t>
            </a:r>
            <a:r>
              <a:rPr lang="en-US" sz="1200" b="1" baseline="0" dirty="0" smtClean="0"/>
              <a:t>Gradient</a:t>
            </a:r>
            <a:r>
              <a:rPr lang="en-US" sz="1200" b="0" baseline="0" dirty="0" smtClean="0"/>
              <a:t>,</a:t>
            </a:r>
            <a:r>
              <a:rPr lang="en-US" sz="1200" b="1" baseline="0" dirty="0" smtClean="0"/>
              <a:t> </a:t>
            </a:r>
            <a:r>
              <a:rPr lang="en-US" sz="1200" b="0" baseline="0" dirty="0" smtClean="0"/>
              <a:t>and then click </a:t>
            </a:r>
            <a:r>
              <a:rPr lang="en-US" sz="1200" b="1" baseline="0" dirty="0" smtClean="0"/>
              <a:t>More Gradients</a:t>
            </a:r>
            <a:r>
              <a:rPr lang="en-US" sz="1200" b="0" baseline="0" dirty="0" smtClean="0"/>
              <a:t>.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In the </a:t>
            </a:r>
            <a:r>
              <a:rPr lang="en-US" sz="1200" b="1" baseline="0" dirty="0" smtClean="0"/>
              <a:t>Format Shape </a:t>
            </a:r>
            <a:r>
              <a:rPr lang="en-US" sz="1200" b="0" baseline="0" dirty="0" smtClean="0"/>
              <a:t>dialog box, click </a:t>
            </a:r>
            <a:r>
              <a:rPr lang="en-US" sz="1200" b="1" baseline="0" dirty="0" smtClean="0"/>
              <a:t>Fill</a:t>
            </a:r>
            <a:r>
              <a:rPr lang="en-US" sz="1200" b="0" baseline="0" dirty="0" smtClean="0"/>
              <a:t> in the left pane, </a:t>
            </a:r>
            <a:r>
              <a:rPr lang="en-US" sz="1200" baseline="0" dirty="0" smtClean="0"/>
              <a:t>select </a:t>
            </a:r>
            <a:r>
              <a:rPr lang="en-US" sz="1200" b="1" baseline="0" dirty="0" smtClean="0"/>
              <a:t>Gradient</a:t>
            </a:r>
            <a:r>
              <a:rPr lang="en-US" sz="1200" baseline="0" dirty="0" smtClean="0"/>
              <a:t> </a:t>
            </a:r>
            <a:r>
              <a:rPr lang="en-US" sz="1200" b="1" baseline="0" dirty="0" smtClean="0"/>
              <a:t>fill</a:t>
            </a:r>
            <a:r>
              <a:rPr lang="en-US" sz="1200" b="0" baseline="0" dirty="0" smtClean="0"/>
              <a:t> in the </a:t>
            </a:r>
            <a:r>
              <a:rPr lang="en-US" sz="1200" b="1" baseline="0" dirty="0" smtClean="0"/>
              <a:t>Fill</a:t>
            </a:r>
            <a:r>
              <a:rPr lang="en-US" sz="1200" b="0" baseline="0" dirty="0" smtClean="0"/>
              <a:t> pane, and then do the following:</a:t>
            </a:r>
            <a:endParaRPr lang="en-US" sz="1200" b="1" baseline="0" dirty="0" smtClean="0"/>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baseline="0" dirty="0" smtClean="0"/>
              <a:t>In the </a:t>
            </a:r>
            <a:r>
              <a:rPr lang="en-US" sz="1200" b="1" baseline="0" dirty="0" smtClean="0"/>
              <a:t>Type </a:t>
            </a:r>
            <a:r>
              <a:rPr lang="en-US" sz="1200" b="0" baseline="0" dirty="0" smtClean="0"/>
              <a:t>list, select </a:t>
            </a:r>
            <a:r>
              <a:rPr lang="en-US" sz="1200" b="1" baseline="0" dirty="0" smtClean="0"/>
              <a:t>Linear</a:t>
            </a:r>
            <a:r>
              <a:rPr lang="en-US" sz="1200" b="0" baseline="0" dirty="0" smtClean="0"/>
              <a:t>.</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baseline="0" dirty="0" smtClean="0"/>
              <a:t>Click the button next to </a:t>
            </a:r>
            <a:r>
              <a:rPr lang="en-US" sz="1200" b="1" baseline="0" dirty="0" smtClean="0"/>
              <a:t>Direction</a:t>
            </a:r>
            <a:r>
              <a:rPr lang="en-US" sz="1200" b="0" baseline="0" dirty="0" smtClean="0"/>
              <a:t>, and then click </a:t>
            </a:r>
            <a:r>
              <a:rPr lang="en-US" sz="1200" b="1" baseline="0" dirty="0" smtClean="0"/>
              <a:t>Linear Down </a:t>
            </a:r>
            <a:r>
              <a:rPr lang="en-US" sz="1200" b="0" baseline="0" dirty="0" smtClean="0"/>
              <a:t>(first row, second option from the left).</a:t>
            </a:r>
            <a:r>
              <a:rPr lang="en-US" sz="1200" b="1" baseline="0" dirty="0" smtClean="0"/>
              <a:t> </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Gradient stops</a:t>
            </a:r>
            <a:r>
              <a:rPr lang="en-US" sz="1200" kern="1200" dirty="0" smtClean="0">
                <a:solidFill>
                  <a:schemeClr val="tx1"/>
                </a:solidFill>
                <a:latin typeface="+mn-lt"/>
                <a:ea typeface="+mn-ea"/>
                <a:cs typeface="+mn-cs"/>
              </a:rPr>
              <a:t>, click </a:t>
            </a:r>
            <a:r>
              <a:rPr lang="en-US" sz="1200" b="1" kern="1200" dirty="0" smtClean="0">
                <a:solidFill>
                  <a:schemeClr val="tx1"/>
                </a:solidFill>
                <a:latin typeface="+mn-lt"/>
                <a:ea typeface="+mn-ea"/>
                <a:cs typeface="+mn-cs"/>
              </a:rPr>
              <a:t>Add</a:t>
            </a:r>
            <a:r>
              <a:rPr lang="en-US" sz="1200" b="0" kern="1200" dirty="0" smtClean="0">
                <a:solidFill>
                  <a:schemeClr val="tx1"/>
                </a:solidFill>
                <a:latin typeface="+mn-lt"/>
                <a:ea typeface="+mn-ea"/>
                <a:cs typeface="+mn-cs"/>
              </a:rPr>
              <a:t> or </a:t>
            </a:r>
            <a:r>
              <a:rPr lang="en-US" sz="1200" b="1" kern="1200" dirty="0" smtClean="0">
                <a:solidFill>
                  <a:schemeClr val="tx1"/>
                </a:solidFill>
                <a:latin typeface="+mn-lt"/>
                <a:ea typeface="+mn-ea"/>
                <a:cs typeface="+mn-cs"/>
              </a:rPr>
              <a:t>Remove</a:t>
            </a:r>
            <a:r>
              <a:rPr lang="en-US" sz="1200" kern="1200" dirty="0" smtClean="0">
                <a:solidFill>
                  <a:schemeClr val="tx1"/>
                </a:solidFill>
                <a:latin typeface="+mn-lt"/>
                <a:ea typeface="+mn-ea"/>
                <a:cs typeface="+mn-cs"/>
              </a:rPr>
              <a:t> until two stops appear in the drop-down list.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smtClean="0">
                <a:solidFill>
                  <a:schemeClr val="tx1"/>
                </a:solidFill>
                <a:latin typeface="+mn-lt"/>
                <a:ea typeface="+mn-ea"/>
                <a:cs typeface="+mn-cs"/>
              </a:rPr>
              <a:t>Also under </a:t>
            </a:r>
            <a:r>
              <a:rPr lang="en-US" sz="1200" b="1" kern="1200" dirty="0" smtClean="0">
                <a:solidFill>
                  <a:schemeClr val="tx1"/>
                </a:solidFill>
                <a:latin typeface="+mn-lt"/>
                <a:ea typeface="+mn-ea"/>
                <a:cs typeface="+mn-cs"/>
              </a:rPr>
              <a:t>Gradient stops</a:t>
            </a:r>
            <a:r>
              <a:rPr lang="en-US" sz="1200" kern="1200" dirty="0" smtClean="0">
                <a:solidFill>
                  <a:schemeClr val="tx1"/>
                </a:solidFill>
                <a:latin typeface="+mn-lt"/>
                <a:ea typeface="+mn-ea"/>
                <a:cs typeface="+mn-cs"/>
              </a:rPr>
              <a:t>, customize the gradient stops as follows:</a:t>
            </a: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1" kern="1200" dirty="0" smtClean="0">
                <a:solidFill>
                  <a:schemeClr val="tx1"/>
                </a:solidFill>
                <a:latin typeface="+mn-lt"/>
                <a:ea typeface="+mn-ea"/>
                <a:cs typeface="+mn-cs"/>
              </a:rPr>
              <a:t>Stop 1 </a:t>
            </a:r>
            <a:r>
              <a:rPr lang="en-US" sz="1200" kern="1200" dirty="0" smtClean="0">
                <a:solidFill>
                  <a:schemeClr val="tx1"/>
                </a:solidFill>
                <a:latin typeface="+mn-lt"/>
                <a:ea typeface="+mn-ea"/>
                <a:cs typeface="+mn-cs"/>
              </a:rPr>
              <a:t>from the list, and then do the following:</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Stop 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0%</a:t>
            </a:r>
            <a:r>
              <a:rPr lang="en-US" sz="1200" kern="1200" dirty="0" smtClean="0">
                <a:solidFill>
                  <a:schemeClr val="tx1"/>
                </a:solidFill>
                <a:latin typeface="+mn-lt"/>
                <a:ea typeface="+mn-ea"/>
                <a:cs typeface="+mn-cs"/>
              </a:rPr>
              <a:t>.</a:t>
            </a:r>
          </a:p>
          <a:p>
            <a:pPr marL="1143000" lvl="2"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Theme Colors </a:t>
            </a:r>
            <a:r>
              <a:rPr lang="en-US" sz="1200" kern="1200" dirty="0" smtClean="0">
                <a:solidFill>
                  <a:schemeClr val="tx1"/>
                </a:solidFill>
                <a:latin typeface="+mn-lt"/>
                <a:ea typeface="+mn-ea"/>
                <a:cs typeface="+mn-cs"/>
              </a:rPr>
              <a:t>click </a:t>
            </a:r>
            <a:r>
              <a:rPr lang="en-US" sz="1200" b="1" baseline="0" dirty="0" smtClean="0"/>
              <a:t>Black, Text 1</a:t>
            </a:r>
            <a:r>
              <a:rPr lang="en-US" sz="1200" b="1" kern="1200" baseline="0" dirty="0" smtClean="0">
                <a:solidFill>
                  <a:schemeClr val="tx1"/>
                </a:solidFill>
                <a:latin typeface="+mn-lt"/>
                <a:ea typeface="+mn-ea"/>
                <a:cs typeface="+mn-cs"/>
              </a:rPr>
              <a:t> </a:t>
            </a:r>
            <a:r>
              <a:rPr lang="en-US" sz="1200" b="0" kern="1200" baseline="0" dirty="0" smtClean="0">
                <a:solidFill>
                  <a:schemeClr val="tx1"/>
                </a:solidFill>
                <a:latin typeface="+mn-lt"/>
                <a:ea typeface="+mn-ea"/>
                <a:cs typeface="+mn-cs"/>
              </a:rPr>
              <a:t>(first row, second option from the left).</a:t>
            </a:r>
            <a:endParaRPr lang="en-US" sz="1200" b="1" kern="1200" baseline="0" dirty="0" smtClean="0">
              <a:solidFill>
                <a:schemeClr val="tx1"/>
              </a:solidFill>
              <a:latin typeface="+mn-lt"/>
              <a:ea typeface="+mn-ea"/>
              <a:cs typeface="+mn-cs"/>
            </a:endParaRP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1" kern="1200" dirty="0" smtClean="0">
                <a:solidFill>
                  <a:schemeClr val="tx1"/>
                </a:solidFill>
                <a:latin typeface="+mn-lt"/>
                <a:ea typeface="+mn-ea"/>
                <a:cs typeface="+mn-cs"/>
              </a:rPr>
              <a:t>Stop 2 </a:t>
            </a:r>
            <a:r>
              <a:rPr lang="en-US" sz="1200" kern="1200" dirty="0" smtClean="0">
                <a:solidFill>
                  <a:schemeClr val="tx1"/>
                </a:solidFill>
                <a:latin typeface="+mn-lt"/>
                <a:ea typeface="+mn-ea"/>
                <a:cs typeface="+mn-cs"/>
              </a:rPr>
              <a:t>from the list, and then do the following: </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Stop 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100%</a:t>
            </a:r>
            <a:r>
              <a:rPr lang="en-US" sz="1200" kern="1200" dirty="0" smtClean="0">
                <a:solidFill>
                  <a:schemeClr val="tx1"/>
                </a:solidFill>
                <a:latin typeface="+mn-lt"/>
                <a:ea typeface="+mn-ea"/>
                <a:cs typeface="+mn-cs"/>
              </a:rPr>
              <a:t>.</a:t>
            </a:r>
          </a:p>
          <a:p>
            <a:pPr marL="1143000" lvl="2"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Theme Colors </a:t>
            </a:r>
            <a:r>
              <a:rPr lang="en-US" sz="1200" kern="1200" dirty="0" smtClean="0">
                <a:solidFill>
                  <a:schemeClr val="tx1"/>
                </a:solidFill>
                <a:latin typeface="+mn-lt"/>
                <a:ea typeface="+mn-ea"/>
                <a:cs typeface="+mn-cs"/>
              </a:rPr>
              <a:t>click </a:t>
            </a:r>
            <a:r>
              <a:rPr lang="en-US" sz="1200" b="1" baseline="0" dirty="0" smtClean="0"/>
              <a:t>Black, Text 1, Lighter 25%</a:t>
            </a:r>
            <a:r>
              <a:rPr lang="en-US" sz="1200" b="0" baseline="0" dirty="0" smtClean="0"/>
              <a:t> (fourth row, second option from the left)</a:t>
            </a:r>
            <a:r>
              <a:rPr lang="en-US" sz="1200" baseline="0" dirty="0" smtClean="0"/>
              <a:t>.</a:t>
            </a:r>
          </a:p>
          <a:p>
            <a:pPr marL="228600" marR="0" indent="-228600" algn="l" defTabSz="803275" rtl="0" eaLnBrk="1" fontAlgn="auto" latinLnBrk="0" hangingPunct="1">
              <a:lnSpc>
                <a:spcPct val="100000"/>
              </a:lnSpc>
              <a:spcBef>
                <a:spcPts val="0"/>
              </a:spcBef>
              <a:spcAft>
                <a:spcPts val="0"/>
              </a:spcAft>
              <a:buClrTx/>
              <a:buSzTx/>
              <a:buFont typeface="+mj-lt"/>
              <a:buAutoNum type="arabicPeriod" startAt="13"/>
              <a:tabLst/>
              <a:defRPr/>
            </a:pPr>
            <a:r>
              <a:rPr lang="en-US" sz="1200" b="0" baseline="0" dirty="0" smtClean="0"/>
              <a:t>On the </a:t>
            </a:r>
            <a:r>
              <a:rPr lang="en-US" sz="1200" b="1" baseline="0" dirty="0" smtClean="0"/>
              <a:t>Home</a:t>
            </a:r>
            <a:r>
              <a:rPr lang="en-US" sz="1200" baseline="0" dirty="0" smtClean="0"/>
              <a:t> tab, in the </a:t>
            </a:r>
            <a:r>
              <a:rPr lang="en-US" sz="1200" b="1" baseline="0" dirty="0" smtClean="0"/>
              <a:t>Drawing</a:t>
            </a:r>
            <a:r>
              <a:rPr lang="en-US" sz="1200" baseline="0" dirty="0" smtClean="0"/>
              <a:t> group, click </a:t>
            </a:r>
            <a:r>
              <a:rPr lang="en-US" sz="1200" b="1" baseline="0" dirty="0" smtClean="0"/>
              <a:t>Arrange</a:t>
            </a:r>
            <a:r>
              <a:rPr lang="en-US" sz="1200" b="0" baseline="0" dirty="0" smtClean="0"/>
              <a:t>,</a:t>
            </a:r>
            <a:r>
              <a:rPr lang="en-US" sz="1200" b="1" baseline="0" dirty="0" smtClean="0"/>
              <a:t> </a:t>
            </a:r>
            <a:r>
              <a:rPr lang="en-US" sz="1200" b="0" baseline="0" dirty="0" smtClean="0"/>
              <a:t>point to </a:t>
            </a:r>
            <a:r>
              <a:rPr lang="en-US" sz="1200" b="1" baseline="0" dirty="0" smtClean="0"/>
              <a:t>Align</a:t>
            </a:r>
            <a:r>
              <a:rPr lang="en-US" sz="1200" b="0" baseline="0" dirty="0" smtClean="0"/>
              <a:t>,</a:t>
            </a:r>
            <a:r>
              <a:rPr lang="en-US" sz="1200" b="1" baseline="0" dirty="0" smtClean="0"/>
              <a:t> </a:t>
            </a:r>
            <a:r>
              <a:rPr lang="en-US" sz="1200" b="0" baseline="0" dirty="0" smtClean="0"/>
              <a:t>and then do the following:</a:t>
            </a:r>
          </a:p>
          <a:p>
            <a:pPr marL="685800" marR="0" lvl="1" indent="-228600" algn="l" defTabSz="803275"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Click </a:t>
            </a:r>
            <a:r>
              <a:rPr lang="en-US" sz="1200" b="1" baseline="0" dirty="0" smtClean="0"/>
              <a:t>Align to Slide</a:t>
            </a:r>
            <a:r>
              <a:rPr lang="en-US" sz="1200" b="0" baseline="0" dirty="0" smtClean="0"/>
              <a:t>. </a:t>
            </a:r>
          </a:p>
          <a:p>
            <a:pPr marL="685800" marR="0" lvl="1" indent="-228600" algn="l" defTabSz="803275"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Click </a:t>
            </a:r>
            <a:r>
              <a:rPr lang="en-US" sz="1200" b="1" baseline="0" dirty="0" smtClean="0"/>
              <a:t>Align Top</a:t>
            </a:r>
            <a:r>
              <a:rPr lang="en-US" sz="1200" b="0" baseline="0" dirty="0" smtClean="0"/>
              <a:t>.</a:t>
            </a:r>
            <a:r>
              <a:rPr lang="en-US" sz="1200" b="1" baseline="0" dirty="0" smtClean="0"/>
              <a:t> </a:t>
            </a:r>
          </a:p>
          <a:p>
            <a:pPr marL="685800" marR="0" lvl="1" indent="-228600" algn="l" defTabSz="803275" rtl="0" eaLnBrk="1" fontAlgn="auto" latinLnBrk="0" hangingPunct="1">
              <a:lnSpc>
                <a:spcPct val="100000"/>
              </a:lnSpc>
              <a:spcBef>
                <a:spcPts val="0"/>
              </a:spcBef>
              <a:spcAft>
                <a:spcPts val="0"/>
              </a:spcAft>
              <a:buClrTx/>
              <a:buSzTx/>
              <a:buFont typeface="+mj-lt"/>
              <a:buAutoNum type="arabicPeriod"/>
              <a:tabLst/>
              <a:defRPr/>
            </a:pPr>
            <a:r>
              <a:rPr lang="en-US" sz="1200" b="0" i="0" baseline="0" dirty="0" smtClean="0"/>
              <a:t>Click </a:t>
            </a:r>
            <a:r>
              <a:rPr lang="en-US" sz="1200" b="1" i="0" baseline="0" dirty="0" smtClean="0"/>
              <a:t>Align Center</a:t>
            </a:r>
            <a:r>
              <a:rPr lang="en-US" sz="1200" b="0" i="0" baseline="0" dirty="0" smtClean="0"/>
              <a:t>.</a:t>
            </a:r>
          </a:p>
          <a:p>
            <a:pPr marL="228600" indent="-228600" defTabSz="803275">
              <a:buFont typeface="+mj-lt"/>
              <a:buAutoNum type="arabicPeriod" startAt="13"/>
            </a:pPr>
            <a:r>
              <a:rPr lang="en-US" sz="1200" b="0" baseline="0" dirty="0" smtClean="0"/>
              <a:t>Select the rectangle. On the </a:t>
            </a:r>
            <a:r>
              <a:rPr lang="en-US" sz="1200" b="1" baseline="0" dirty="0" smtClean="0"/>
              <a:t>Home</a:t>
            </a:r>
            <a:r>
              <a:rPr lang="en-US" sz="1200" baseline="0" dirty="0" smtClean="0"/>
              <a:t> tab, in the </a:t>
            </a:r>
            <a:r>
              <a:rPr lang="en-US" sz="1200" b="1" baseline="0" dirty="0" smtClean="0"/>
              <a:t>Clipboard</a:t>
            </a:r>
            <a:r>
              <a:rPr lang="en-US" sz="1200" baseline="0" dirty="0" smtClean="0"/>
              <a:t> group, click the arrow under </a:t>
            </a:r>
            <a:r>
              <a:rPr lang="en-US" sz="1200" b="1" baseline="0" dirty="0" smtClean="0"/>
              <a:t>Paste, </a:t>
            </a:r>
            <a:r>
              <a:rPr lang="en-US" sz="1200" b="0" baseline="0" dirty="0" smtClean="0"/>
              <a:t>and then click </a:t>
            </a:r>
            <a:r>
              <a:rPr lang="en-US" sz="1200" b="1" baseline="0" dirty="0" smtClean="0"/>
              <a:t>Duplicate</a:t>
            </a:r>
            <a:r>
              <a:rPr lang="en-US" sz="1200" b="0" baseline="0" dirty="0" smtClean="0"/>
              <a:t>.</a:t>
            </a:r>
          </a:p>
          <a:p>
            <a:pPr marL="228600" indent="-228600" defTabSz="803275">
              <a:buFont typeface="+mj-lt"/>
              <a:buAutoNum type="arabicPeriod" startAt="13"/>
            </a:pPr>
            <a:r>
              <a:rPr lang="en-US" sz="1200" b="0" baseline="0" dirty="0" smtClean="0"/>
              <a:t>Select the duplicate rectangle. On the </a:t>
            </a:r>
            <a:r>
              <a:rPr lang="en-US" sz="1200" b="1" baseline="0" dirty="0" smtClean="0"/>
              <a:t>Home</a:t>
            </a:r>
            <a:r>
              <a:rPr lang="en-US" sz="1200" b="0" baseline="0" dirty="0" smtClean="0"/>
              <a:t> tab, in the </a:t>
            </a:r>
            <a:r>
              <a:rPr lang="en-US" sz="1200" b="1" baseline="0" dirty="0" smtClean="0"/>
              <a:t>Drawing </a:t>
            </a:r>
            <a:r>
              <a:rPr lang="en-US" sz="1200" b="0" baseline="0" dirty="0" smtClean="0"/>
              <a:t>group, click the arrow next to </a:t>
            </a:r>
            <a:r>
              <a:rPr lang="en-US" sz="1200" b="1" baseline="0" dirty="0" smtClean="0"/>
              <a:t>Shape Fill</a:t>
            </a:r>
            <a:r>
              <a:rPr lang="en-US" sz="1200" b="0" baseline="0" dirty="0" smtClean="0"/>
              <a:t>, point to </a:t>
            </a:r>
            <a:r>
              <a:rPr lang="en-US" sz="1200" b="1" baseline="0" dirty="0" smtClean="0"/>
              <a:t>Gradient</a:t>
            </a:r>
            <a:r>
              <a:rPr lang="en-US" sz="1200" b="0" baseline="0" dirty="0" smtClean="0"/>
              <a:t>, and then click </a:t>
            </a:r>
            <a:r>
              <a:rPr lang="en-US" sz="1200" b="1" baseline="0" dirty="0" smtClean="0"/>
              <a:t>More Gradients</a:t>
            </a:r>
            <a:r>
              <a:rPr lang="en-US" sz="1200" b="0" baseline="0" dirty="0" smtClean="0"/>
              <a:t>. In the </a:t>
            </a:r>
            <a:r>
              <a:rPr lang="en-US" sz="1200" b="1" baseline="0" dirty="0" smtClean="0"/>
              <a:t>Format Shape </a:t>
            </a:r>
            <a:r>
              <a:rPr lang="en-US" sz="1200" b="0" baseline="0" dirty="0" smtClean="0"/>
              <a:t>dialog box, click </a:t>
            </a:r>
            <a:r>
              <a:rPr lang="en-US" sz="1200" b="1" baseline="0" dirty="0" smtClean="0"/>
              <a:t>Fill</a:t>
            </a:r>
            <a:r>
              <a:rPr lang="en-US" sz="1200" b="0" baseline="0" dirty="0" smtClean="0"/>
              <a:t> in the left pane, select </a:t>
            </a:r>
            <a:r>
              <a:rPr lang="en-US" sz="1200" b="1" baseline="0" dirty="0" smtClean="0"/>
              <a:t>Gradient fill </a:t>
            </a:r>
            <a:r>
              <a:rPr lang="en-US" sz="1200" b="0" baseline="0" dirty="0" smtClean="0"/>
              <a:t>in the </a:t>
            </a:r>
            <a:r>
              <a:rPr lang="en-US" sz="1200" b="1" baseline="0" dirty="0" smtClean="0"/>
              <a:t>Fill</a:t>
            </a:r>
            <a:r>
              <a:rPr lang="en-US" sz="1200" b="0" baseline="0" dirty="0" smtClean="0"/>
              <a:t> pane, and then do the following:</a:t>
            </a:r>
          </a:p>
          <a:p>
            <a:pPr marL="685800" lvl="1" indent="-228600" defTabSz="803275">
              <a:buFont typeface="Arial" pitchFamily="34" charset="0"/>
              <a:buChar char="•"/>
            </a:pPr>
            <a:r>
              <a:rPr lang="en-US" sz="1200" b="0" baseline="0" dirty="0" smtClean="0"/>
              <a:t>In the </a:t>
            </a:r>
            <a:r>
              <a:rPr lang="en-US" sz="1200" b="1" baseline="0" dirty="0" smtClean="0"/>
              <a:t>Type</a:t>
            </a:r>
            <a:r>
              <a:rPr lang="en-US" sz="1200" b="0" baseline="0" dirty="0" smtClean="0"/>
              <a:t> list, select </a:t>
            </a:r>
            <a:r>
              <a:rPr lang="en-US" sz="1200" b="1" baseline="0" dirty="0" smtClean="0"/>
              <a:t>Linear</a:t>
            </a:r>
            <a:r>
              <a:rPr lang="en-US" sz="1200" b="0" baseline="0" dirty="0" smtClean="0"/>
              <a:t>. </a:t>
            </a:r>
          </a:p>
          <a:p>
            <a:pPr marL="685800" lvl="1" indent="-228600" defTabSz="803275">
              <a:buFont typeface="Arial" pitchFamily="34" charset="0"/>
              <a:buChar char="•"/>
            </a:pPr>
            <a:r>
              <a:rPr lang="en-US" sz="1200" b="0" baseline="0" dirty="0" smtClean="0"/>
              <a:t>Click the button next to </a:t>
            </a:r>
            <a:r>
              <a:rPr lang="en-US" sz="1200" b="1" baseline="0" dirty="0" smtClean="0"/>
              <a:t>Direction</a:t>
            </a:r>
            <a:r>
              <a:rPr lang="en-US" sz="1200" b="0" baseline="0" dirty="0" smtClean="0"/>
              <a:t>, and then click </a:t>
            </a:r>
            <a:r>
              <a:rPr lang="en-US" sz="1200" b="1" baseline="0" dirty="0" smtClean="0"/>
              <a:t>Linear Down </a:t>
            </a:r>
            <a:r>
              <a:rPr lang="en-US" sz="1200" b="0" baseline="0" dirty="0" smtClean="0"/>
              <a:t>(first row, second option from the left). </a:t>
            </a:r>
          </a:p>
          <a:p>
            <a:pPr marL="685800" marR="0" lvl="1" indent="-228600" algn="l" defTabSz="803275"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Gradient stops</a:t>
            </a:r>
            <a:r>
              <a:rPr lang="en-US" sz="1200" kern="1200" dirty="0" smtClean="0">
                <a:solidFill>
                  <a:schemeClr val="tx1"/>
                </a:solidFill>
                <a:latin typeface="+mn-lt"/>
                <a:ea typeface="+mn-ea"/>
                <a:cs typeface="+mn-cs"/>
              </a:rPr>
              <a:t>, click </a:t>
            </a:r>
            <a:r>
              <a:rPr lang="en-US" sz="1200" b="1" kern="1200" dirty="0" smtClean="0">
                <a:solidFill>
                  <a:schemeClr val="tx1"/>
                </a:solidFill>
                <a:latin typeface="+mn-lt"/>
                <a:ea typeface="+mn-ea"/>
                <a:cs typeface="+mn-cs"/>
              </a:rPr>
              <a:t>Add</a:t>
            </a:r>
            <a:r>
              <a:rPr lang="en-US" sz="1200" b="0" kern="1200" dirty="0" smtClean="0">
                <a:solidFill>
                  <a:schemeClr val="tx1"/>
                </a:solidFill>
                <a:latin typeface="+mn-lt"/>
                <a:ea typeface="+mn-ea"/>
                <a:cs typeface="+mn-cs"/>
              </a:rPr>
              <a:t> or </a:t>
            </a:r>
            <a:r>
              <a:rPr lang="en-US" sz="1200" b="1" kern="1200" dirty="0" smtClean="0">
                <a:solidFill>
                  <a:schemeClr val="tx1"/>
                </a:solidFill>
                <a:latin typeface="+mn-lt"/>
                <a:ea typeface="+mn-ea"/>
                <a:cs typeface="+mn-cs"/>
              </a:rPr>
              <a:t>Remove</a:t>
            </a:r>
            <a:r>
              <a:rPr lang="en-US" sz="1200" kern="1200" dirty="0" smtClean="0">
                <a:solidFill>
                  <a:schemeClr val="tx1"/>
                </a:solidFill>
                <a:latin typeface="+mn-lt"/>
                <a:ea typeface="+mn-ea"/>
                <a:cs typeface="+mn-cs"/>
              </a:rPr>
              <a:t> until two stops appear in the drop-down list.</a:t>
            </a:r>
            <a:endParaRPr lang="en-US" sz="1200" b="0" baseline="0" dirty="0" smtClean="0"/>
          </a:p>
          <a:p>
            <a:pPr marL="228600" indent="-228600" defTabSz="803275">
              <a:buFont typeface="+mj-lt"/>
              <a:buAutoNum type="arabicPeriod" startAt="13"/>
            </a:pPr>
            <a:r>
              <a:rPr lang="en-US" sz="1200" b="0" baseline="0" dirty="0" smtClean="0"/>
              <a:t>Also under </a:t>
            </a:r>
            <a:r>
              <a:rPr lang="en-US" sz="1200" b="1" baseline="0" dirty="0" smtClean="0"/>
              <a:t>Gradient stops</a:t>
            </a:r>
            <a:r>
              <a:rPr lang="en-US" sz="1200" b="0" baseline="0" dirty="0" smtClean="0"/>
              <a:t>, customize the stops as follows:</a:t>
            </a:r>
          </a:p>
          <a:p>
            <a:pPr marL="685800" lvl="1" indent="-228600">
              <a:buFont typeface="Arial" pitchFamily="34" charset="0"/>
              <a:buChar char="•"/>
            </a:pPr>
            <a:r>
              <a:rPr lang="en-US" sz="1200" i="0" kern="1200" dirty="0" smtClean="0">
                <a:solidFill>
                  <a:schemeClr val="tx1"/>
                </a:solidFill>
                <a:latin typeface="+mn-lt"/>
                <a:ea typeface="+mn-ea"/>
                <a:cs typeface="+mn-cs"/>
              </a:rPr>
              <a:t>Select </a:t>
            </a:r>
            <a:r>
              <a:rPr lang="en-US" sz="1200" b="1" i="0" kern="1200" dirty="0" smtClean="0">
                <a:solidFill>
                  <a:schemeClr val="tx1"/>
                </a:solidFill>
                <a:latin typeface="+mn-lt"/>
                <a:ea typeface="+mn-ea"/>
                <a:cs typeface="+mn-cs"/>
              </a:rPr>
              <a:t>Stop 1 </a:t>
            </a:r>
            <a:r>
              <a:rPr lang="en-US" sz="1200" i="0" kern="1200" dirty="0" smtClean="0">
                <a:solidFill>
                  <a:schemeClr val="tx1"/>
                </a:solidFill>
                <a:latin typeface="+mn-lt"/>
                <a:ea typeface="+mn-ea"/>
                <a:cs typeface="+mn-cs"/>
              </a:rPr>
              <a:t>from the list, and then do the following:</a:t>
            </a:r>
          </a:p>
          <a:p>
            <a:pPr marL="1143000" lvl="2" indent="-228600">
              <a:buFont typeface="Arial" pitchFamily="34" charset="0"/>
              <a:buChar char="•"/>
            </a:pPr>
            <a:r>
              <a:rPr lang="en-US" sz="1200" i="0" kern="1200" dirty="0" smtClean="0">
                <a:solidFill>
                  <a:schemeClr val="tx1"/>
                </a:solidFill>
                <a:latin typeface="+mn-lt"/>
                <a:ea typeface="+mn-ea"/>
                <a:cs typeface="+mn-cs"/>
              </a:rPr>
              <a:t>In the </a:t>
            </a:r>
            <a:r>
              <a:rPr lang="en-US" sz="1200" b="1" i="0" kern="1200" dirty="0" smtClean="0">
                <a:solidFill>
                  <a:schemeClr val="tx1"/>
                </a:solidFill>
                <a:latin typeface="+mn-lt"/>
                <a:ea typeface="+mn-ea"/>
                <a:cs typeface="+mn-cs"/>
              </a:rPr>
              <a:t>Stop position </a:t>
            </a:r>
            <a:r>
              <a:rPr lang="en-US" sz="1200" i="0" kern="1200" dirty="0" smtClean="0">
                <a:solidFill>
                  <a:schemeClr val="tx1"/>
                </a:solidFill>
                <a:latin typeface="+mn-lt"/>
                <a:ea typeface="+mn-ea"/>
                <a:cs typeface="+mn-cs"/>
              </a:rPr>
              <a:t>box, enter </a:t>
            </a:r>
            <a:r>
              <a:rPr lang="en-US" sz="1200" b="1" i="0" kern="1200" dirty="0" smtClean="0">
                <a:solidFill>
                  <a:schemeClr val="tx1"/>
                </a:solidFill>
                <a:latin typeface="+mn-lt"/>
                <a:ea typeface="+mn-ea"/>
                <a:cs typeface="+mn-cs"/>
              </a:rPr>
              <a:t>0%</a:t>
            </a:r>
            <a:r>
              <a:rPr lang="en-US" sz="1200" i="0" kern="1200" dirty="0" smtClean="0">
                <a:solidFill>
                  <a:schemeClr val="tx1"/>
                </a:solidFill>
                <a:latin typeface="+mn-lt"/>
                <a:ea typeface="+mn-ea"/>
                <a:cs typeface="+mn-cs"/>
              </a:rPr>
              <a:t>.</a:t>
            </a:r>
          </a:p>
          <a:p>
            <a:pPr marL="1143000" lvl="2" indent="-228600">
              <a:buFont typeface="Arial" pitchFamily="34" charset="0"/>
              <a:buChar char="•"/>
            </a:pPr>
            <a:r>
              <a:rPr lang="en-US" sz="1200" i="0" kern="1200" dirty="0" smtClean="0">
                <a:solidFill>
                  <a:schemeClr val="tx1"/>
                </a:solidFill>
                <a:latin typeface="+mn-lt"/>
                <a:ea typeface="+mn-ea"/>
                <a:cs typeface="+mn-cs"/>
              </a:rPr>
              <a:t>Click the button next to </a:t>
            </a:r>
            <a:r>
              <a:rPr lang="en-US" sz="1200" b="1" i="0" kern="1200" dirty="0" smtClean="0">
                <a:solidFill>
                  <a:schemeClr val="tx1"/>
                </a:solidFill>
                <a:latin typeface="+mn-lt"/>
                <a:ea typeface="+mn-ea"/>
                <a:cs typeface="+mn-cs"/>
              </a:rPr>
              <a:t>Color</a:t>
            </a:r>
            <a:r>
              <a:rPr lang="en-US" sz="1200" i="0" kern="1200" dirty="0" smtClean="0">
                <a:solidFill>
                  <a:schemeClr val="tx1"/>
                </a:solidFill>
                <a:latin typeface="+mn-lt"/>
                <a:ea typeface="+mn-ea"/>
                <a:cs typeface="+mn-cs"/>
              </a:rPr>
              <a:t>, and then under </a:t>
            </a:r>
            <a:r>
              <a:rPr lang="en-US" sz="1200" b="1" i="0" kern="1200" dirty="0" smtClean="0">
                <a:solidFill>
                  <a:schemeClr val="tx1"/>
                </a:solidFill>
                <a:latin typeface="+mn-lt"/>
                <a:ea typeface="+mn-ea"/>
                <a:cs typeface="+mn-cs"/>
              </a:rPr>
              <a:t>Theme Colors </a:t>
            </a:r>
            <a:r>
              <a:rPr lang="en-US" sz="1200" i="0" kern="1200" dirty="0" smtClean="0">
                <a:solidFill>
                  <a:schemeClr val="tx1"/>
                </a:solidFill>
                <a:latin typeface="+mn-lt"/>
                <a:ea typeface="+mn-ea"/>
                <a:cs typeface="+mn-cs"/>
              </a:rPr>
              <a:t>click </a:t>
            </a:r>
            <a:r>
              <a:rPr lang="en-US" sz="1200" b="1" i="0" baseline="0" dirty="0" smtClean="0"/>
              <a:t>Black, Text 1, Lighter 25%</a:t>
            </a:r>
            <a:r>
              <a:rPr lang="en-US" sz="1200" b="0" i="0" baseline="0" dirty="0" smtClean="0"/>
              <a:t> </a:t>
            </a:r>
            <a:r>
              <a:rPr lang="en-US" sz="1200" b="0" baseline="0" dirty="0" smtClean="0"/>
              <a:t>(fourth row, second option from the left)</a:t>
            </a:r>
            <a:r>
              <a:rPr lang="en-US" sz="1200" baseline="0" dirty="0" smtClean="0"/>
              <a:t>.</a:t>
            </a:r>
            <a:endParaRPr lang="en-US" sz="1200" b="1" i="0" kern="1200" baseline="0" dirty="0" smtClean="0">
              <a:solidFill>
                <a:schemeClr val="tx1"/>
              </a:solidFill>
              <a:latin typeface="+mn-lt"/>
              <a:ea typeface="+mn-ea"/>
              <a:cs typeface="+mn-cs"/>
            </a:endParaRPr>
          </a:p>
          <a:p>
            <a:pPr marL="685800" lvl="1" indent="-228600">
              <a:buFont typeface="Arial" pitchFamily="34" charset="0"/>
              <a:buChar char="•"/>
            </a:pPr>
            <a:r>
              <a:rPr lang="en-US" sz="1200" i="0" kern="1200" dirty="0" smtClean="0">
                <a:solidFill>
                  <a:schemeClr val="tx1"/>
                </a:solidFill>
                <a:latin typeface="+mn-lt"/>
                <a:ea typeface="+mn-ea"/>
                <a:cs typeface="+mn-cs"/>
              </a:rPr>
              <a:t>Select </a:t>
            </a:r>
            <a:r>
              <a:rPr lang="en-US" sz="1200" b="1" i="0" kern="1200" dirty="0" smtClean="0">
                <a:solidFill>
                  <a:schemeClr val="tx1"/>
                </a:solidFill>
                <a:latin typeface="+mn-lt"/>
                <a:ea typeface="+mn-ea"/>
                <a:cs typeface="+mn-cs"/>
              </a:rPr>
              <a:t>Stop 2 </a:t>
            </a:r>
            <a:r>
              <a:rPr lang="en-US" sz="1200" i="0" kern="1200" dirty="0" smtClean="0">
                <a:solidFill>
                  <a:schemeClr val="tx1"/>
                </a:solidFill>
                <a:latin typeface="+mn-lt"/>
                <a:ea typeface="+mn-ea"/>
                <a:cs typeface="+mn-cs"/>
              </a:rPr>
              <a:t>from the list, and then do the following: </a:t>
            </a:r>
          </a:p>
          <a:p>
            <a:pPr marL="1143000" lvl="2" indent="-228600">
              <a:buFont typeface="Arial" pitchFamily="34" charset="0"/>
              <a:buChar char="•"/>
            </a:pPr>
            <a:r>
              <a:rPr lang="en-US" sz="1200" i="0" kern="1200" dirty="0" smtClean="0">
                <a:solidFill>
                  <a:schemeClr val="tx1"/>
                </a:solidFill>
                <a:latin typeface="+mn-lt"/>
                <a:ea typeface="+mn-ea"/>
                <a:cs typeface="+mn-cs"/>
              </a:rPr>
              <a:t>In the </a:t>
            </a:r>
            <a:r>
              <a:rPr lang="en-US" sz="1200" b="1" i="0" kern="1200" dirty="0" smtClean="0">
                <a:solidFill>
                  <a:schemeClr val="tx1"/>
                </a:solidFill>
                <a:latin typeface="+mn-lt"/>
                <a:ea typeface="+mn-ea"/>
                <a:cs typeface="+mn-cs"/>
              </a:rPr>
              <a:t>Stop position </a:t>
            </a:r>
            <a:r>
              <a:rPr lang="en-US" sz="1200" i="0" kern="1200" dirty="0" smtClean="0">
                <a:solidFill>
                  <a:schemeClr val="tx1"/>
                </a:solidFill>
                <a:latin typeface="+mn-lt"/>
                <a:ea typeface="+mn-ea"/>
                <a:cs typeface="+mn-cs"/>
              </a:rPr>
              <a:t>box, enter </a:t>
            </a:r>
            <a:r>
              <a:rPr lang="en-US" sz="1200" b="1" i="0" kern="1200" dirty="0" smtClean="0">
                <a:solidFill>
                  <a:schemeClr val="tx1"/>
                </a:solidFill>
                <a:latin typeface="+mn-lt"/>
                <a:ea typeface="+mn-ea"/>
                <a:cs typeface="+mn-cs"/>
              </a:rPr>
              <a:t>100%</a:t>
            </a:r>
            <a:r>
              <a:rPr lang="en-US" sz="1200" i="0" kern="1200" dirty="0" smtClean="0">
                <a:solidFill>
                  <a:schemeClr val="tx1"/>
                </a:solidFill>
                <a:latin typeface="+mn-lt"/>
                <a:ea typeface="+mn-ea"/>
                <a:cs typeface="+mn-cs"/>
              </a:rPr>
              <a:t>.</a:t>
            </a:r>
          </a:p>
          <a:p>
            <a:pPr marL="1143000" lvl="2" indent="-228600">
              <a:buFont typeface="Arial" pitchFamily="34" charset="0"/>
              <a:buChar char="•"/>
            </a:pPr>
            <a:r>
              <a:rPr lang="en-US" sz="1200" i="0" kern="1200" dirty="0" smtClean="0">
                <a:solidFill>
                  <a:schemeClr val="tx1"/>
                </a:solidFill>
                <a:latin typeface="+mn-lt"/>
                <a:ea typeface="+mn-ea"/>
                <a:cs typeface="+mn-cs"/>
              </a:rPr>
              <a:t>Click the button next to </a:t>
            </a:r>
            <a:r>
              <a:rPr lang="en-US" sz="1200" b="1" i="0" kern="1200" dirty="0" smtClean="0">
                <a:solidFill>
                  <a:schemeClr val="tx1"/>
                </a:solidFill>
                <a:latin typeface="+mn-lt"/>
                <a:ea typeface="+mn-ea"/>
                <a:cs typeface="+mn-cs"/>
              </a:rPr>
              <a:t>Color</a:t>
            </a:r>
            <a:r>
              <a:rPr lang="en-US" sz="1200" i="0" kern="1200" dirty="0" smtClean="0">
                <a:solidFill>
                  <a:schemeClr val="tx1"/>
                </a:solidFill>
                <a:latin typeface="+mn-lt"/>
                <a:ea typeface="+mn-ea"/>
                <a:cs typeface="+mn-cs"/>
              </a:rPr>
              <a:t>, and then under </a:t>
            </a:r>
            <a:r>
              <a:rPr lang="en-US" sz="1200" b="1" i="0" kern="1200" dirty="0" smtClean="0">
                <a:solidFill>
                  <a:schemeClr val="tx1"/>
                </a:solidFill>
                <a:latin typeface="+mn-lt"/>
                <a:ea typeface="+mn-ea"/>
                <a:cs typeface="+mn-cs"/>
              </a:rPr>
              <a:t>Theme Colors </a:t>
            </a:r>
            <a:r>
              <a:rPr lang="en-US" sz="1200" i="0" kern="1200" dirty="0" smtClean="0">
                <a:solidFill>
                  <a:schemeClr val="tx1"/>
                </a:solidFill>
                <a:latin typeface="+mn-lt"/>
                <a:ea typeface="+mn-ea"/>
                <a:cs typeface="+mn-cs"/>
              </a:rPr>
              <a:t>click </a:t>
            </a:r>
            <a:r>
              <a:rPr lang="en-US" sz="1200" b="1" i="0" baseline="0" dirty="0" smtClean="0"/>
              <a:t>Black, Text 1</a:t>
            </a:r>
            <a:r>
              <a:rPr lang="en-US" sz="1200" b="0" i="0" baseline="0" dirty="0" smtClean="0"/>
              <a:t> (first row, second option from the left).</a:t>
            </a:r>
          </a:p>
          <a:p>
            <a:pPr marL="228600" marR="0" indent="-228600" algn="l" defTabSz="803275" rtl="0" eaLnBrk="1" fontAlgn="auto" latinLnBrk="0" hangingPunct="1">
              <a:lnSpc>
                <a:spcPct val="100000"/>
              </a:lnSpc>
              <a:spcBef>
                <a:spcPts val="0"/>
              </a:spcBef>
              <a:spcAft>
                <a:spcPts val="0"/>
              </a:spcAft>
              <a:buClrTx/>
              <a:buSzTx/>
              <a:buFont typeface="+mj-lt"/>
              <a:buAutoNum type="arabicPeriod" startAt="13"/>
              <a:tabLst/>
              <a:defRPr/>
            </a:pPr>
            <a:r>
              <a:rPr lang="en-US" sz="1200" b="0" baseline="0" dirty="0" smtClean="0"/>
              <a:t>On the </a:t>
            </a:r>
            <a:r>
              <a:rPr lang="en-US" sz="1200" b="1" baseline="0" dirty="0" smtClean="0"/>
              <a:t>Home</a:t>
            </a:r>
            <a:r>
              <a:rPr lang="en-US" sz="1200" baseline="0" dirty="0" smtClean="0"/>
              <a:t> tab, in the </a:t>
            </a:r>
            <a:r>
              <a:rPr lang="en-US" sz="1200" b="1" baseline="0" dirty="0" smtClean="0"/>
              <a:t>Drawing</a:t>
            </a:r>
            <a:r>
              <a:rPr lang="en-US" sz="1200" baseline="0" dirty="0" smtClean="0"/>
              <a:t> group, click </a:t>
            </a:r>
            <a:r>
              <a:rPr lang="en-US" sz="1200" b="1" baseline="0" dirty="0" smtClean="0"/>
              <a:t>Arrange</a:t>
            </a:r>
            <a:r>
              <a:rPr lang="en-US" sz="1200" b="0" baseline="0" dirty="0" smtClean="0"/>
              <a:t>,</a:t>
            </a:r>
            <a:r>
              <a:rPr lang="en-US" sz="1200" b="1" baseline="0" dirty="0" smtClean="0"/>
              <a:t> </a:t>
            </a:r>
            <a:r>
              <a:rPr lang="en-US" sz="1200" b="0" baseline="0" dirty="0" smtClean="0"/>
              <a:t>point to </a:t>
            </a:r>
            <a:r>
              <a:rPr lang="en-US" sz="1200" b="1" baseline="0" dirty="0" smtClean="0"/>
              <a:t>Align</a:t>
            </a:r>
            <a:r>
              <a:rPr lang="en-US" sz="1200" b="0" baseline="0" dirty="0" smtClean="0"/>
              <a:t>,</a:t>
            </a:r>
            <a:r>
              <a:rPr lang="en-US" sz="1200" b="1" baseline="0" dirty="0" smtClean="0"/>
              <a:t> </a:t>
            </a:r>
            <a:r>
              <a:rPr lang="en-US" sz="1200" b="0" baseline="0" dirty="0" smtClean="0"/>
              <a:t>and then do the following:</a:t>
            </a:r>
          </a:p>
          <a:p>
            <a:pPr marL="685800" marR="0" lvl="1" indent="-228600" algn="l" defTabSz="803275"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Click </a:t>
            </a:r>
            <a:r>
              <a:rPr lang="en-US" sz="1200" b="1" baseline="0" dirty="0" smtClean="0"/>
              <a:t>Align to Slide</a:t>
            </a:r>
            <a:r>
              <a:rPr lang="en-US" sz="1200" b="0" baseline="0" dirty="0" smtClean="0"/>
              <a:t>. </a:t>
            </a:r>
          </a:p>
          <a:p>
            <a:pPr marL="685800" marR="0" lvl="1" indent="-228600" algn="l" defTabSz="803275"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Click </a:t>
            </a:r>
            <a:r>
              <a:rPr lang="en-US" sz="1200" b="1" baseline="0" dirty="0" smtClean="0"/>
              <a:t>Align Bottom</a:t>
            </a:r>
            <a:r>
              <a:rPr lang="en-US" sz="1200" b="0" baseline="0" dirty="0" smtClean="0"/>
              <a:t>.</a:t>
            </a:r>
            <a:r>
              <a:rPr lang="en-US" sz="1200" b="1" baseline="0" dirty="0" smtClean="0"/>
              <a:t> </a:t>
            </a:r>
          </a:p>
          <a:p>
            <a:pPr marL="685800" marR="0" lvl="1" indent="-228600" algn="l" defTabSz="803275" rtl="0" eaLnBrk="1" fontAlgn="auto" latinLnBrk="0" hangingPunct="1">
              <a:lnSpc>
                <a:spcPct val="100000"/>
              </a:lnSpc>
              <a:spcBef>
                <a:spcPts val="0"/>
              </a:spcBef>
              <a:spcAft>
                <a:spcPts val="0"/>
              </a:spcAft>
              <a:buClrTx/>
              <a:buSzTx/>
              <a:buFont typeface="+mj-lt"/>
              <a:buAutoNum type="arabicPeriod"/>
              <a:tabLst/>
              <a:defRPr/>
            </a:pPr>
            <a:r>
              <a:rPr lang="en-US" sz="1200" b="0" i="0" baseline="0" dirty="0" smtClean="0"/>
              <a:t>Click </a:t>
            </a:r>
            <a:r>
              <a:rPr lang="en-US" sz="1200" b="1" i="0" baseline="0" dirty="0" smtClean="0"/>
              <a:t>Align Center</a:t>
            </a:r>
            <a:r>
              <a:rPr lang="en-US" sz="1200" b="0" i="0" baseline="0" dirty="0" smtClean="0"/>
              <a:t>.</a:t>
            </a:r>
          </a:p>
          <a:p>
            <a:pPr marL="228600" indent="-228600" defTabSz="803275">
              <a:buFont typeface="+mj-lt"/>
              <a:buAutoNum type="arabicPeriod" startAt="13"/>
            </a:pPr>
            <a:r>
              <a:rPr lang="en-US" sz="1200" baseline="0" dirty="0" smtClean="0"/>
              <a:t>On the </a:t>
            </a:r>
            <a:r>
              <a:rPr lang="en-US" sz="1200" b="1" baseline="0" dirty="0" smtClean="0"/>
              <a:t>Home</a:t>
            </a:r>
            <a:r>
              <a:rPr lang="en-US" sz="1200" baseline="0" dirty="0" smtClean="0"/>
              <a:t> tab, in the </a:t>
            </a:r>
            <a:r>
              <a:rPr lang="en-US" sz="1200" b="1" baseline="0" dirty="0" smtClean="0"/>
              <a:t>Drawing</a:t>
            </a:r>
            <a:r>
              <a:rPr lang="en-US" sz="1200" baseline="0" dirty="0" smtClean="0"/>
              <a:t> group, click </a:t>
            </a:r>
            <a:r>
              <a:rPr lang="en-US" sz="1200" b="1" baseline="0" dirty="0" smtClean="0"/>
              <a:t>Shapes</a:t>
            </a:r>
            <a:r>
              <a:rPr lang="en-US" sz="1200" baseline="0" dirty="0" smtClean="0"/>
              <a:t>, and then under </a:t>
            </a:r>
            <a:r>
              <a:rPr lang="en-US" sz="1200" b="1" baseline="0" dirty="0" smtClean="0"/>
              <a:t>Rectangles</a:t>
            </a:r>
            <a:r>
              <a:rPr lang="en-US" sz="1200" b="0" baseline="0" dirty="0" smtClean="0"/>
              <a:t> click </a:t>
            </a:r>
            <a:r>
              <a:rPr lang="en-US" sz="1200" b="1" baseline="0" dirty="0" smtClean="0"/>
              <a:t>Rectangle </a:t>
            </a:r>
            <a:r>
              <a:rPr lang="en-US" sz="1200" b="0" baseline="0" dirty="0" smtClean="0"/>
              <a:t>(first option from the left). On the slide, </a:t>
            </a:r>
            <a:r>
              <a:rPr lang="en-US" sz="1200" baseline="0" dirty="0" smtClean="0"/>
              <a:t>drag to draw a rectangle.</a:t>
            </a:r>
          </a:p>
          <a:p>
            <a:pPr marL="228600" indent="-228600" defTabSz="803275">
              <a:buFont typeface="+mj-lt"/>
              <a:buAutoNum type="arabicPeriod" startAt="13"/>
            </a:pPr>
            <a:r>
              <a:rPr lang="en-US" sz="1200" baseline="0" dirty="0" smtClean="0"/>
              <a:t>Select the rectangle. Under </a:t>
            </a:r>
            <a:r>
              <a:rPr lang="en-US" sz="1200" b="1" dirty="0" smtClean="0"/>
              <a:t>Drawing</a:t>
            </a:r>
            <a:r>
              <a:rPr lang="en-US" sz="1200" dirty="0" smtClean="0"/>
              <a:t> </a:t>
            </a:r>
            <a:r>
              <a:rPr lang="en-US" sz="1200" b="1" dirty="0" smtClean="0"/>
              <a:t>Tools</a:t>
            </a:r>
            <a:r>
              <a:rPr lang="en-US" sz="1200" b="0" dirty="0" smtClean="0"/>
              <a:t>, on the </a:t>
            </a:r>
            <a:r>
              <a:rPr lang="en-US" sz="1200" b="1" dirty="0" smtClean="0"/>
              <a:t>Format</a:t>
            </a:r>
            <a:r>
              <a:rPr lang="en-US" sz="1200" baseline="0" dirty="0" smtClean="0"/>
              <a:t> tab, in the </a:t>
            </a:r>
            <a:r>
              <a:rPr lang="en-US" sz="1200" b="1" baseline="0" dirty="0" smtClean="0"/>
              <a:t>Size </a:t>
            </a:r>
            <a:r>
              <a:rPr lang="en-US" sz="1200" baseline="0" dirty="0" smtClean="0"/>
              <a:t>group, do the following:</a:t>
            </a:r>
          </a:p>
          <a:p>
            <a:pPr marL="685800" lvl="1" indent="-228600" defTabSz="803275">
              <a:buFont typeface="Arial" pitchFamily="34" charset="0"/>
              <a:buChar char="•"/>
            </a:pPr>
            <a:r>
              <a:rPr lang="en-US" sz="1200" baseline="0" dirty="0" smtClean="0"/>
              <a:t>In the </a:t>
            </a:r>
            <a:r>
              <a:rPr lang="en-US" sz="1200" b="1" baseline="0" dirty="0" smtClean="0"/>
              <a:t>Shape Height </a:t>
            </a:r>
            <a:r>
              <a:rPr lang="en-US" sz="1200" baseline="0" dirty="0" smtClean="0"/>
              <a:t>box, enter </a:t>
            </a:r>
            <a:r>
              <a:rPr lang="en-US" sz="1200" b="1" baseline="0" dirty="0" smtClean="0"/>
              <a:t>2.55”</a:t>
            </a:r>
            <a:r>
              <a:rPr lang="en-US" sz="1200" baseline="0" dirty="0" smtClean="0"/>
              <a:t>.</a:t>
            </a:r>
          </a:p>
          <a:p>
            <a:pPr marL="685800" lvl="1" indent="-228600" defTabSz="803275">
              <a:buFont typeface="Arial" pitchFamily="34" charset="0"/>
              <a:buChar char="•"/>
            </a:pPr>
            <a:r>
              <a:rPr lang="en-US" sz="1200" baseline="0" dirty="0" smtClean="0"/>
              <a:t>In the </a:t>
            </a:r>
            <a:r>
              <a:rPr lang="en-US" sz="1200" b="1" baseline="0" dirty="0" smtClean="0"/>
              <a:t>Shape Width </a:t>
            </a:r>
            <a:r>
              <a:rPr lang="en-US" sz="1200" baseline="0" dirty="0" smtClean="0"/>
              <a:t>box, enter </a:t>
            </a:r>
            <a:r>
              <a:rPr lang="en-US" sz="1200" b="1" baseline="0" dirty="0" smtClean="0"/>
              <a:t>1.06”</a:t>
            </a:r>
            <a:r>
              <a:rPr lang="en-US" sz="1200" baseline="0" dirty="0" smtClean="0"/>
              <a:t>.</a:t>
            </a:r>
          </a:p>
          <a:p>
            <a:pPr marL="228600" indent="-228600" defTabSz="803275">
              <a:buFont typeface="+mj-lt"/>
              <a:buAutoNum type="arabicPeriod" startAt="13"/>
            </a:pPr>
            <a:r>
              <a:rPr lang="en-US" sz="1200" baseline="0" dirty="0" smtClean="0"/>
              <a:t>Under </a:t>
            </a:r>
            <a:r>
              <a:rPr lang="en-US" sz="1200" b="1" dirty="0" smtClean="0"/>
              <a:t>Drawing</a:t>
            </a:r>
            <a:r>
              <a:rPr lang="en-US" sz="1200" dirty="0" smtClean="0"/>
              <a:t> </a:t>
            </a:r>
            <a:r>
              <a:rPr lang="en-US" sz="1200" b="1" dirty="0" smtClean="0"/>
              <a:t>Tools</a:t>
            </a:r>
            <a:r>
              <a:rPr lang="en-US" sz="1200" b="0" dirty="0" smtClean="0"/>
              <a:t>, on the </a:t>
            </a:r>
            <a:r>
              <a:rPr lang="en-US" sz="1200" b="1" dirty="0" smtClean="0"/>
              <a:t>Format</a:t>
            </a:r>
            <a:r>
              <a:rPr lang="en-US" sz="1200" baseline="0" dirty="0" smtClean="0"/>
              <a:t> tab, in the bottom right corner of the </a:t>
            </a:r>
            <a:r>
              <a:rPr lang="en-US" sz="1200" b="1" baseline="0" dirty="0" smtClean="0"/>
              <a:t>Shape Styles</a:t>
            </a:r>
            <a:r>
              <a:rPr lang="en-US" sz="1200" baseline="0" dirty="0" smtClean="0"/>
              <a:t> group, click the </a:t>
            </a:r>
            <a:r>
              <a:rPr lang="en-US" sz="1200" b="1" baseline="0" dirty="0" smtClean="0"/>
              <a:t>Format Shape </a:t>
            </a:r>
            <a:r>
              <a:rPr lang="en-US" sz="1200" baseline="0" dirty="0" smtClean="0"/>
              <a:t>dialog box launcher. In the </a:t>
            </a:r>
            <a:r>
              <a:rPr lang="en-US" sz="1200" b="1" baseline="0" dirty="0" smtClean="0"/>
              <a:t>Format Shape </a:t>
            </a:r>
            <a:r>
              <a:rPr lang="en-US" sz="1200" baseline="0" dirty="0" smtClean="0"/>
              <a:t>dialog box, in the left pane, click </a:t>
            </a:r>
            <a:r>
              <a:rPr lang="en-US" sz="1200" b="1" baseline="0" dirty="0" smtClean="0"/>
              <a:t>Line Color</a:t>
            </a:r>
            <a:r>
              <a:rPr lang="en-US" sz="1200" b="0" baseline="0" dirty="0" smtClean="0"/>
              <a:t>. I</a:t>
            </a:r>
            <a:r>
              <a:rPr lang="en-US" sz="1200" baseline="0" dirty="0" smtClean="0"/>
              <a:t>n the </a:t>
            </a:r>
            <a:r>
              <a:rPr lang="en-US" sz="1200" b="1" baseline="0" dirty="0" smtClean="0"/>
              <a:t>Line Color </a:t>
            </a:r>
            <a:r>
              <a:rPr lang="en-US" sz="1200" baseline="0" dirty="0" smtClean="0"/>
              <a:t>pane, select </a:t>
            </a:r>
            <a:r>
              <a:rPr lang="en-US" sz="1200" b="1" baseline="0" dirty="0" smtClean="0"/>
              <a:t>No line</a:t>
            </a:r>
            <a:r>
              <a:rPr lang="en-US" sz="1200" baseline="0" dirty="0" smtClean="0"/>
              <a:t>.</a:t>
            </a:r>
          </a:p>
          <a:p>
            <a:pPr marL="228600" indent="-228600" defTabSz="803275">
              <a:buFont typeface="+mj-lt"/>
              <a:buAutoNum type="arabicPeriod" startAt="13"/>
            </a:pPr>
            <a:r>
              <a:rPr lang="en-US" sz="1200" b="0" baseline="0" dirty="0" smtClean="0"/>
              <a:t>Also in the </a:t>
            </a:r>
            <a:r>
              <a:rPr lang="en-US" sz="1200" b="1" baseline="0" dirty="0" smtClean="0"/>
              <a:t>Format Shape </a:t>
            </a:r>
            <a:r>
              <a:rPr lang="en-US" sz="1200" baseline="0" dirty="0" smtClean="0"/>
              <a:t>dialog box, in the left pane, </a:t>
            </a:r>
            <a:r>
              <a:rPr lang="en-US" sz="1200" b="0" baseline="0" dirty="0" smtClean="0"/>
              <a:t>click </a:t>
            </a:r>
            <a:r>
              <a:rPr lang="en-US" sz="1200" b="1" baseline="0" dirty="0" smtClean="0"/>
              <a:t>Fill</a:t>
            </a:r>
            <a:r>
              <a:rPr lang="en-US" sz="1200" b="0" baseline="0" dirty="0" smtClean="0"/>
              <a:t>. In the </a:t>
            </a:r>
            <a:r>
              <a:rPr lang="en-US" sz="1200" b="1" baseline="0" dirty="0" smtClean="0"/>
              <a:t>Fill</a:t>
            </a:r>
            <a:r>
              <a:rPr lang="en-US" sz="1200" b="0" baseline="0" dirty="0" smtClean="0"/>
              <a:t> pane,</a:t>
            </a:r>
            <a:r>
              <a:rPr lang="en-US" sz="1200" b="1" baseline="0" dirty="0" smtClean="0"/>
              <a:t> </a:t>
            </a:r>
            <a:r>
              <a:rPr lang="en-US" sz="1200" b="0" baseline="0" dirty="0" smtClean="0"/>
              <a:t>select</a:t>
            </a:r>
            <a:r>
              <a:rPr lang="en-US" sz="1200" b="1" baseline="0" dirty="0" smtClean="0"/>
              <a:t> Solid</a:t>
            </a:r>
            <a:r>
              <a:rPr lang="en-US" sz="1200" baseline="0" dirty="0" smtClean="0"/>
              <a:t> </a:t>
            </a:r>
            <a:r>
              <a:rPr lang="en-US" sz="1200" b="1" baseline="0" dirty="0" smtClean="0"/>
              <a:t>fill</a:t>
            </a:r>
            <a:r>
              <a:rPr lang="en-US" sz="1200" b="0" baseline="0" dirty="0" smtClean="0"/>
              <a:t>, click the button next to </a:t>
            </a:r>
            <a:r>
              <a:rPr lang="en-US" sz="1200" b="1" baseline="0" dirty="0" smtClean="0"/>
              <a:t>Color</a:t>
            </a:r>
            <a:r>
              <a:rPr lang="en-US" sz="1200" b="0" baseline="0" dirty="0" smtClean="0"/>
              <a:t>, and then under </a:t>
            </a:r>
            <a:r>
              <a:rPr lang="en-US" sz="1200" b="1" baseline="0" dirty="0" smtClean="0"/>
              <a:t>Theme Colors </a:t>
            </a:r>
            <a:r>
              <a:rPr lang="en-US" sz="1200" b="0" baseline="0" dirty="0" smtClean="0"/>
              <a:t>click </a:t>
            </a:r>
            <a:r>
              <a:rPr lang="en-US" sz="1200" b="1" baseline="0" dirty="0" smtClean="0"/>
              <a:t>Black, Text 1, Lighter 25%</a:t>
            </a:r>
            <a:r>
              <a:rPr lang="en-US" sz="1200" b="0" i="1" baseline="0" dirty="0" smtClean="0"/>
              <a:t> </a:t>
            </a:r>
            <a:r>
              <a:rPr lang="en-US" sz="1200" b="0" baseline="0" dirty="0" smtClean="0"/>
              <a:t>(fourth row, second option from the left)</a:t>
            </a:r>
            <a:r>
              <a:rPr lang="en-US" sz="1200" baseline="0" dirty="0" smtClean="0"/>
              <a:t>.</a:t>
            </a:r>
            <a:endParaRPr lang="en-US" sz="1200" b="0" baseline="0" dirty="0" smtClean="0"/>
          </a:p>
          <a:p>
            <a:pPr marL="228600" indent="-228600" defTabSz="803275">
              <a:buFont typeface="+mj-lt"/>
              <a:buAutoNum type="arabicPeriod" startAt="13"/>
            </a:pPr>
            <a:r>
              <a:rPr lang="en-US" sz="1200" b="0" baseline="0" dirty="0" smtClean="0"/>
              <a:t>On the </a:t>
            </a:r>
            <a:r>
              <a:rPr lang="en-US" sz="1200" b="1" baseline="0" dirty="0" smtClean="0"/>
              <a:t>Home</a:t>
            </a:r>
            <a:r>
              <a:rPr lang="en-US" sz="1200" baseline="0" dirty="0" smtClean="0"/>
              <a:t> tab, in the </a:t>
            </a:r>
            <a:r>
              <a:rPr lang="en-US" sz="1200" b="1" baseline="0" dirty="0" smtClean="0"/>
              <a:t>Drawing</a:t>
            </a:r>
            <a:r>
              <a:rPr lang="en-US" sz="1200" baseline="0" dirty="0" smtClean="0"/>
              <a:t> group, click </a:t>
            </a:r>
            <a:r>
              <a:rPr lang="en-US" sz="1200" b="1" baseline="0" dirty="0" smtClean="0"/>
              <a:t>Arrange</a:t>
            </a:r>
            <a:r>
              <a:rPr lang="en-US" sz="1200" b="0" baseline="0" dirty="0" smtClean="0"/>
              <a:t>,</a:t>
            </a:r>
            <a:r>
              <a:rPr lang="en-US" sz="1200" b="1" baseline="0" dirty="0" smtClean="0"/>
              <a:t> </a:t>
            </a:r>
            <a:r>
              <a:rPr lang="en-US" sz="1200" b="0" baseline="0" dirty="0" smtClean="0"/>
              <a:t>point to </a:t>
            </a:r>
            <a:r>
              <a:rPr lang="en-US" sz="1200" b="1" baseline="0" dirty="0" smtClean="0"/>
              <a:t>Align</a:t>
            </a:r>
            <a:r>
              <a:rPr lang="en-US" sz="1200" b="0" baseline="0" dirty="0" smtClean="0"/>
              <a:t>,</a:t>
            </a:r>
            <a:r>
              <a:rPr lang="en-US" sz="1200" b="1" baseline="0" dirty="0" smtClean="0"/>
              <a:t> </a:t>
            </a:r>
            <a:r>
              <a:rPr lang="en-US" sz="1200" b="0" baseline="0" dirty="0" smtClean="0"/>
              <a:t>and then do the following: </a:t>
            </a:r>
          </a:p>
          <a:p>
            <a:pPr marL="685800" lvl="1" indent="-228600" defTabSz="803275">
              <a:buFont typeface="+mj-lt"/>
              <a:buAutoNum type="arabicPeriod"/>
            </a:pPr>
            <a:r>
              <a:rPr lang="en-US" sz="1200" b="0" i="0" baseline="0" dirty="0" smtClean="0"/>
              <a:t>Click </a:t>
            </a:r>
            <a:r>
              <a:rPr lang="en-US" sz="1200" b="1" i="0" baseline="0" dirty="0" smtClean="0"/>
              <a:t>Align to Slide</a:t>
            </a:r>
            <a:r>
              <a:rPr lang="en-US" sz="1200" b="0" i="0" baseline="0" dirty="0" smtClean="0"/>
              <a:t>.</a:t>
            </a:r>
          </a:p>
          <a:p>
            <a:pPr marL="685800" lvl="1" indent="-228600" defTabSz="803275">
              <a:buFont typeface="+mj-lt"/>
              <a:buAutoNum type="arabicPeriod"/>
            </a:pPr>
            <a:r>
              <a:rPr lang="en-US" sz="1200" b="0" i="0" baseline="0" dirty="0" smtClean="0"/>
              <a:t>Click </a:t>
            </a:r>
            <a:r>
              <a:rPr lang="en-US" sz="1200" b="1" i="0" baseline="0" dirty="0" smtClean="0"/>
              <a:t>Align Right</a:t>
            </a:r>
            <a:r>
              <a:rPr lang="en-US" sz="1200" b="0" i="0" baseline="0" dirty="0" smtClean="0"/>
              <a:t>. </a:t>
            </a:r>
          </a:p>
          <a:p>
            <a:pPr marL="685800" lvl="1" indent="-228600" defTabSz="803275">
              <a:buFont typeface="+mj-lt"/>
              <a:buAutoNum type="arabicPeriod"/>
            </a:pPr>
            <a:r>
              <a:rPr lang="en-US" sz="1200" b="0" i="0" baseline="0" dirty="0" smtClean="0"/>
              <a:t>Click </a:t>
            </a:r>
            <a:r>
              <a:rPr lang="en-US" sz="1200" b="1" i="0" baseline="0" dirty="0" smtClean="0"/>
              <a:t>Align Middle</a:t>
            </a:r>
            <a:r>
              <a:rPr lang="en-US" sz="1200" b="0" i="0" baseline="0" dirty="0" smtClean="0"/>
              <a:t>.</a:t>
            </a:r>
          </a:p>
          <a:p>
            <a:pPr marL="228600" indent="-228600" defTabSz="803275">
              <a:buFont typeface="+mj-lt"/>
              <a:buAutoNum type="arabicPeriod" startAt="13"/>
            </a:pPr>
            <a:r>
              <a:rPr lang="en-US" sz="1200" b="0" baseline="0" dirty="0" smtClean="0"/>
              <a:t>Select the rectangle. On the </a:t>
            </a:r>
            <a:r>
              <a:rPr lang="en-US" sz="1200" b="1" baseline="0" dirty="0" smtClean="0"/>
              <a:t>Home</a:t>
            </a:r>
            <a:r>
              <a:rPr lang="en-US" sz="1200" baseline="0" dirty="0" smtClean="0"/>
              <a:t> tab, in the </a:t>
            </a:r>
            <a:r>
              <a:rPr lang="en-US" sz="1200" b="1" baseline="0" dirty="0" smtClean="0"/>
              <a:t>Clipboard</a:t>
            </a:r>
            <a:r>
              <a:rPr lang="en-US" sz="1200" baseline="0" dirty="0" smtClean="0"/>
              <a:t> group, click the arrow under </a:t>
            </a:r>
            <a:r>
              <a:rPr lang="en-US" sz="1200" b="1" baseline="0" dirty="0" smtClean="0"/>
              <a:t>Paste, </a:t>
            </a:r>
            <a:r>
              <a:rPr lang="en-US" sz="1200" b="0" baseline="0" dirty="0" smtClean="0"/>
              <a:t>and then click </a:t>
            </a:r>
            <a:r>
              <a:rPr lang="en-US" sz="1200" b="1" baseline="0" dirty="0" smtClean="0"/>
              <a:t>Duplicate</a:t>
            </a:r>
            <a:r>
              <a:rPr lang="en-US" sz="1200" b="0" baseline="0" dirty="0" smtClean="0"/>
              <a:t>.</a:t>
            </a:r>
          </a:p>
          <a:p>
            <a:pPr marL="228600" indent="-228600" defTabSz="803275">
              <a:buFont typeface="+mj-lt"/>
              <a:buAutoNum type="arabicPeriod" startAt="13"/>
            </a:pPr>
            <a:r>
              <a:rPr lang="en-US" sz="1200" b="0" baseline="0" dirty="0" smtClean="0"/>
              <a:t>Select the duplicate rectangle. On the </a:t>
            </a:r>
            <a:r>
              <a:rPr lang="en-US" sz="1200" b="1" baseline="0" dirty="0" smtClean="0"/>
              <a:t>Home</a:t>
            </a:r>
            <a:r>
              <a:rPr lang="en-US" sz="1200" baseline="0" dirty="0" smtClean="0"/>
              <a:t> tab, in the </a:t>
            </a:r>
            <a:r>
              <a:rPr lang="en-US" sz="1200" b="1" baseline="0" dirty="0" smtClean="0"/>
              <a:t>Drawing</a:t>
            </a:r>
            <a:r>
              <a:rPr lang="en-US" sz="1200" baseline="0" dirty="0" smtClean="0"/>
              <a:t> group, click </a:t>
            </a:r>
            <a:r>
              <a:rPr lang="en-US" sz="1200" b="1" baseline="0" dirty="0" smtClean="0"/>
              <a:t>Arrange</a:t>
            </a:r>
            <a:r>
              <a:rPr lang="en-US" sz="1200" b="0" baseline="0" dirty="0" smtClean="0"/>
              <a:t>,</a:t>
            </a:r>
            <a:r>
              <a:rPr lang="en-US" sz="1200" b="1" baseline="0" dirty="0" smtClean="0"/>
              <a:t> </a:t>
            </a:r>
            <a:r>
              <a:rPr lang="en-US" sz="1200" b="0" baseline="0" dirty="0" smtClean="0"/>
              <a:t>point to </a:t>
            </a:r>
            <a:r>
              <a:rPr lang="en-US" sz="1200" b="1" baseline="0" dirty="0" smtClean="0"/>
              <a:t>Align</a:t>
            </a:r>
            <a:r>
              <a:rPr lang="en-US" sz="1200" b="0" baseline="0" dirty="0" smtClean="0"/>
              <a:t>,</a:t>
            </a:r>
            <a:r>
              <a:rPr lang="en-US" sz="1200" b="1" baseline="0" dirty="0" smtClean="0"/>
              <a:t> </a:t>
            </a:r>
            <a:r>
              <a:rPr lang="en-US" sz="1200" b="0" baseline="0" dirty="0" smtClean="0"/>
              <a:t>and then do the following:</a:t>
            </a:r>
          </a:p>
          <a:p>
            <a:pPr marL="685800" lvl="1" indent="-228600" defTabSz="803275">
              <a:buFont typeface="+mj-lt"/>
              <a:buAutoNum type="arabicPeriod"/>
            </a:pPr>
            <a:r>
              <a:rPr lang="en-US" sz="1200" b="0" baseline="0" dirty="0" smtClean="0"/>
              <a:t>Click </a:t>
            </a:r>
            <a:r>
              <a:rPr lang="en-US" sz="1200" b="1" baseline="0" dirty="0" smtClean="0"/>
              <a:t>Align to Slide</a:t>
            </a:r>
            <a:r>
              <a:rPr lang="en-US" sz="1200" b="0" baseline="0" dirty="0" smtClean="0"/>
              <a:t>.</a:t>
            </a:r>
          </a:p>
          <a:p>
            <a:pPr marL="685800" lvl="1" indent="-228600" defTabSz="803275">
              <a:buFont typeface="+mj-lt"/>
              <a:buAutoNum type="arabicPeriod"/>
            </a:pPr>
            <a:r>
              <a:rPr lang="en-US" sz="1200" b="0" baseline="0" dirty="0" smtClean="0"/>
              <a:t>Click </a:t>
            </a:r>
            <a:r>
              <a:rPr lang="en-US" sz="1200" b="1" baseline="0" dirty="0" smtClean="0"/>
              <a:t>Align</a:t>
            </a:r>
            <a:r>
              <a:rPr lang="en-US" sz="1200" b="0" baseline="0" dirty="0" smtClean="0"/>
              <a:t> </a:t>
            </a:r>
            <a:r>
              <a:rPr lang="en-US" sz="1200" b="1" baseline="0" dirty="0" smtClean="0"/>
              <a:t>Left</a:t>
            </a:r>
            <a:r>
              <a:rPr lang="en-US" sz="1200" b="0" baseline="0" dirty="0" smtClean="0"/>
              <a:t>.</a:t>
            </a:r>
            <a:endParaRPr lang="en-US" sz="1200" b="0" i="1" baseline="0" dirty="0" smtClean="0"/>
          </a:p>
          <a:p>
            <a:pPr marL="685800" lvl="1" indent="-228600" defTabSz="803275">
              <a:buFont typeface="+mj-lt"/>
              <a:buAutoNum type="arabicPeriod"/>
            </a:pPr>
            <a:r>
              <a:rPr lang="en-US" sz="1200" b="0" i="0" baseline="0" dirty="0" smtClean="0"/>
              <a:t>Click </a:t>
            </a:r>
            <a:r>
              <a:rPr lang="en-US" sz="1200" b="1" i="0" baseline="0" dirty="0" smtClean="0"/>
              <a:t>Align Middle</a:t>
            </a:r>
            <a:r>
              <a:rPr lang="en-US" sz="1200" b="0" i="0" baseline="0" dirty="0" smtClean="0"/>
              <a:t>.</a:t>
            </a:r>
            <a:endParaRPr lang="en-US" sz="1200" b="1" i="0" baseline="0" dirty="0" smtClean="0"/>
          </a:p>
          <a:p>
            <a:pPr marL="228600" indent="-228600" defTabSz="803275">
              <a:buFont typeface="+mj-lt"/>
              <a:buAutoNum type="arabicPeriod" startAt="13"/>
            </a:pPr>
            <a:r>
              <a:rPr lang="en-US" sz="1200" b="0" baseline="0" dirty="0" smtClean="0"/>
              <a:t>On the </a:t>
            </a:r>
            <a:r>
              <a:rPr lang="en-US" sz="1200" b="1" baseline="0" dirty="0" smtClean="0"/>
              <a:t>Home</a:t>
            </a:r>
            <a:r>
              <a:rPr lang="en-US" sz="1200" baseline="0" dirty="0" smtClean="0"/>
              <a:t> tab, in the </a:t>
            </a:r>
            <a:r>
              <a:rPr lang="en-US" sz="1200" b="1" baseline="0" dirty="0" smtClean="0"/>
              <a:t>Editing</a:t>
            </a:r>
            <a:r>
              <a:rPr lang="en-US" sz="1200" baseline="0" dirty="0" smtClean="0"/>
              <a:t> group, click </a:t>
            </a:r>
            <a:r>
              <a:rPr lang="en-US" sz="1200" b="1" baseline="0" dirty="0" smtClean="0"/>
              <a:t>Select</a:t>
            </a:r>
            <a:r>
              <a:rPr lang="en-US" sz="1200" baseline="0" dirty="0" smtClean="0"/>
              <a:t>, and then click </a:t>
            </a:r>
            <a:r>
              <a:rPr lang="en-US" sz="1200" b="1" baseline="0" dirty="0" smtClean="0"/>
              <a:t>Selection</a:t>
            </a:r>
            <a:r>
              <a:rPr lang="en-US" sz="1200" baseline="0" dirty="0" smtClean="0"/>
              <a:t> </a:t>
            </a:r>
            <a:r>
              <a:rPr lang="en-US" sz="1200" b="1" baseline="0" dirty="0" smtClean="0"/>
              <a:t>Pane</a:t>
            </a:r>
            <a:r>
              <a:rPr lang="en-US" sz="1200" baseline="0" dirty="0" smtClean="0"/>
              <a:t>. In the </a:t>
            </a:r>
            <a:r>
              <a:rPr lang="en-US" sz="1200" b="1" baseline="0" dirty="0" smtClean="0"/>
              <a:t>Selection and Visibility </a:t>
            </a:r>
            <a:r>
              <a:rPr lang="en-US" sz="1200" baseline="0" dirty="0" smtClean="0"/>
              <a:t>pane, select the </a:t>
            </a:r>
            <a:r>
              <a:rPr lang="en-US" sz="1200" b="0" baseline="0" dirty="0" smtClean="0"/>
              <a:t>rounded rectangle.</a:t>
            </a:r>
          </a:p>
          <a:p>
            <a:pPr marL="228600" marR="0" indent="-228600" algn="l" defTabSz="803275" rtl="0" eaLnBrk="1" fontAlgn="auto" latinLnBrk="0" hangingPunct="1">
              <a:lnSpc>
                <a:spcPct val="100000"/>
              </a:lnSpc>
              <a:spcBef>
                <a:spcPts val="0"/>
              </a:spcBef>
              <a:spcAft>
                <a:spcPts val="0"/>
              </a:spcAft>
              <a:buClrTx/>
              <a:buSzTx/>
              <a:buFont typeface="+mj-lt"/>
              <a:buAutoNum type="arabicPeriod" startAt="13"/>
              <a:tabLst/>
              <a:defRPr/>
            </a:pPr>
            <a:r>
              <a:rPr lang="en-US" sz="1200" b="0" baseline="0" dirty="0" smtClean="0"/>
              <a:t>On the </a:t>
            </a:r>
            <a:r>
              <a:rPr lang="en-US" sz="1200" b="1" baseline="0" dirty="0" smtClean="0"/>
              <a:t>Home</a:t>
            </a:r>
            <a:r>
              <a:rPr lang="en-US" sz="1200" baseline="0" dirty="0" smtClean="0"/>
              <a:t> tab, in the </a:t>
            </a:r>
            <a:r>
              <a:rPr lang="en-US" sz="1200" b="1" baseline="0" dirty="0" smtClean="0"/>
              <a:t>Drawing</a:t>
            </a:r>
            <a:r>
              <a:rPr lang="en-US" sz="1200" baseline="0" dirty="0" smtClean="0"/>
              <a:t> group, click </a:t>
            </a:r>
            <a:r>
              <a:rPr lang="en-US" sz="1200" b="1" baseline="0" dirty="0" smtClean="0"/>
              <a:t>Arrange</a:t>
            </a:r>
            <a:r>
              <a:rPr lang="en-US" sz="1200" b="0" baseline="0" dirty="0" smtClean="0"/>
              <a:t>,</a:t>
            </a:r>
            <a:r>
              <a:rPr lang="en-US" sz="1200" b="1" baseline="0" dirty="0" smtClean="0"/>
              <a:t> </a:t>
            </a:r>
            <a:r>
              <a:rPr lang="en-US" sz="1200" b="0" baseline="0" dirty="0" smtClean="0"/>
              <a:t>and then click </a:t>
            </a:r>
            <a:r>
              <a:rPr lang="en-US" sz="1200" b="1" baseline="0" dirty="0" smtClean="0"/>
              <a:t>Bring to Front</a:t>
            </a:r>
            <a:r>
              <a:rPr lang="en-US" sz="1200" b="0" baseline="0" dirty="0" smtClean="0"/>
              <a:t>.</a:t>
            </a:r>
          </a:p>
          <a:p>
            <a:pPr marL="228600" indent="-228600" defTabSz="803275">
              <a:buFont typeface="+mj-lt"/>
              <a:buAutoNum type="arabicPeriod" startAt="13"/>
            </a:pPr>
            <a:r>
              <a:rPr lang="en-US" sz="1200" baseline="0" dirty="0" smtClean="0"/>
              <a:t>In the </a:t>
            </a:r>
            <a:r>
              <a:rPr lang="en-US" sz="1200" b="1" baseline="0" dirty="0" smtClean="0"/>
              <a:t>Selection and Visibility </a:t>
            </a:r>
            <a:r>
              <a:rPr lang="en-US" sz="1200" baseline="0" dirty="0" smtClean="0"/>
              <a:t>pane, press and hold CTRL, and then select the rounded rectangle and four rectangles. </a:t>
            </a:r>
          </a:p>
          <a:p>
            <a:pPr marL="228600" indent="-228600" defTabSz="803275">
              <a:buFont typeface="+mj-lt"/>
              <a:buAutoNum type="arabicPeriod" startAt="13"/>
            </a:pPr>
            <a:r>
              <a:rPr lang="en-US" sz="1200" b="0" baseline="0" dirty="0" smtClean="0"/>
              <a:t>On the </a:t>
            </a:r>
            <a:r>
              <a:rPr lang="en-US" sz="1200" b="1" baseline="0" dirty="0" smtClean="0"/>
              <a:t>Home</a:t>
            </a:r>
            <a:r>
              <a:rPr lang="en-US" sz="1200" baseline="0" dirty="0" smtClean="0"/>
              <a:t> tab, in the </a:t>
            </a:r>
            <a:r>
              <a:rPr lang="en-US" sz="1200" b="1" baseline="0" dirty="0" smtClean="0"/>
              <a:t>Drawing</a:t>
            </a:r>
            <a:r>
              <a:rPr lang="en-US" sz="1200" baseline="0" dirty="0" smtClean="0"/>
              <a:t> group, click </a:t>
            </a:r>
            <a:r>
              <a:rPr lang="en-US" sz="1200" b="1" baseline="0" dirty="0" smtClean="0"/>
              <a:t>Arrange</a:t>
            </a:r>
            <a:r>
              <a:rPr lang="en-US" sz="1200" b="0" baseline="0" dirty="0" smtClean="0"/>
              <a:t>,</a:t>
            </a:r>
            <a:r>
              <a:rPr lang="en-US" sz="1200" b="1" baseline="0" dirty="0" smtClean="0"/>
              <a:t> </a:t>
            </a:r>
            <a:r>
              <a:rPr lang="en-US" sz="1200" b="0" baseline="0" dirty="0" smtClean="0"/>
              <a:t>and then click </a:t>
            </a:r>
            <a:r>
              <a:rPr lang="en-US" sz="1200" b="1" baseline="0" dirty="0" smtClean="0"/>
              <a:t>Group</a:t>
            </a:r>
            <a:r>
              <a:rPr lang="en-US" sz="1200" b="0" baseline="0" dirty="0" smtClean="0"/>
              <a:t>.</a:t>
            </a:r>
          </a:p>
          <a:p>
            <a:pPr marL="228600" indent="-228600" defTabSz="803275">
              <a:buFont typeface="+mj-lt"/>
              <a:buAutoNum type="arabicPeriod" startAt="13"/>
            </a:pPr>
            <a:endParaRPr lang="en-US" sz="1200" b="0" baseline="0" dirty="0" smtClean="0"/>
          </a:p>
          <a:p>
            <a:pPr marL="228600" indent="-228600" defTabSz="803275">
              <a:buFont typeface="+mj-lt"/>
              <a:buAutoNum type="arabicPeriod" startAt="13"/>
            </a:pPr>
            <a:endParaRPr lang="en-US" sz="1200" b="0" baseline="0" dirty="0" smtClean="0"/>
          </a:p>
          <a:p>
            <a:pPr marL="228600" indent="-228600" defTabSz="803275">
              <a:buFont typeface="+mj-lt"/>
              <a:buNone/>
            </a:pPr>
            <a:r>
              <a:rPr lang="en-US" sz="1200" b="0" baseline="0" dirty="0" smtClean="0"/>
              <a:t>To reproduce the text effects on this slide, do the following:</a:t>
            </a:r>
          </a:p>
          <a:p>
            <a:pPr marL="228600" indent="-228600" defTabSz="803275">
              <a:buFont typeface="+mj-lt"/>
              <a:buAutoNum type="arabicPeriod"/>
            </a:pPr>
            <a:r>
              <a:rPr lang="en-US" sz="1200" b="0" baseline="0" dirty="0" smtClean="0"/>
              <a:t>On the </a:t>
            </a:r>
            <a:r>
              <a:rPr lang="en-US" sz="1200" b="1" baseline="0" dirty="0" smtClean="0"/>
              <a:t>Insert</a:t>
            </a:r>
            <a:r>
              <a:rPr lang="en-US" sz="1200" baseline="0" dirty="0" smtClean="0"/>
              <a:t> tab, in the </a:t>
            </a:r>
            <a:r>
              <a:rPr lang="en-US" sz="1200" b="1" baseline="0" dirty="0" smtClean="0"/>
              <a:t>Text</a:t>
            </a:r>
            <a:r>
              <a:rPr lang="en-US" sz="1200" baseline="0" dirty="0" smtClean="0"/>
              <a:t> group, click </a:t>
            </a:r>
            <a:r>
              <a:rPr lang="en-US" sz="1200" b="1" baseline="0" dirty="0" smtClean="0"/>
              <a:t>Text</a:t>
            </a:r>
            <a:r>
              <a:rPr lang="en-US" sz="1200" baseline="0" dirty="0" smtClean="0"/>
              <a:t> </a:t>
            </a:r>
            <a:r>
              <a:rPr lang="en-US" sz="1200" b="1" baseline="0" dirty="0" smtClean="0"/>
              <a:t>Box</a:t>
            </a:r>
            <a:r>
              <a:rPr lang="en-US" sz="1200" b="0" baseline="0" dirty="0" smtClean="0"/>
              <a:t>. On the slide, </a:t>
            </a:r>
            <a:r>
              <a:rPr lang="en-US" sz="1200" baseline="0" dirty="0" smtClean="0"/>
              <a:t>drag to draw a text box.</a:t>
            </a:r>
          </a:p>
          <a:p>
            <a:pPr marL="228600" marR="0" indent="-228600" algn="l" defTabSz="803275"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Enter text in the text box, and then select the text. O</a:t>
            </a:r>
            <a:r>
              <a:rPr lang="en-US" sz="1200" i="0" dirty="0" smtClean="0"/>
              <a:t>n the </a:t>
            </a:r>
            <a:r>
              <a:rPr lang="en-US" sz="1200" b="1" i="0" dirty="0" smtClean="0"/>
              <a:t>Home</a:t>
            </a:r>
            <a:r>
              <a:rPr lang="en-US" sz="1200" i="0" baseline="0" dirty="0" smtClean="0"/>
              <a:t> tab, in the </a:t>
            </a:r>
            <a:r>
              <a:rPr lang="en-US" sz="1200" b="1" i="0" baseline="0" dirty="0" smtClean="0"/>
              <a:t>Font</a:t>
            </a:r>
            <a:r>
              <a:rPr lang="en-US" sz="1200" i="0" baseline="0" dirty="0" smtClean="0"/>
              <a:t> group, select </a:t>
            </a:r>
            <a:r>
              <a:rPr lang="en-US" sz="1200" b="1" baseline="0" dirty="0" smtClean="0"/>
              <a:t>Calibri </a:t>
            </a:r>
            <a:r>
              <a:rPr lang="en-US" sz="1200" i="0" baseline="0" dirty="0" smtClean="0"/>
              <a:t>from the </a:t>
            </a:r>
            <a:r>
              <a:rPr lang="en-US" sz="1200" b="1" i="0" baseline="0" dirty="0" smtClean="0"/>
              <a:t>Font</a:t>
            </a:r>
            <a:r>
              <a:rPr lang="en-US" sz="1200" i="0" baseline="0" dirty="0" smtClean="0"/>
              <a:t> list, enter </a:t>
            </a:r>
            <a:r>
              <a:rPr lang="en-US" sz="1200" b="1" baseline="0" dirty="0" smtClean="0"/>
              <a:t>26</a:t>
            </a:r>
            <a:r>
              <a:rPr lang="en-US" sz="1200" i="0" baseline="0" dirty="0" smtClean="0"/>
              <a:t> in the </a:t>
            </a:r>
            <a:r>
              <a:rPr lang="en-US" sz="1200" b="1" i="0" baseline="0" dirty="0" smtClean="0"/>
              <a:t>Font Size </a:t>
            </a:r>
            <a:r>
              <a:rPr lang="en-US" sz="1200" i="0" baseline="0" dirty="0" smtClean="0"/>
              <a:t>box, click the arrow next to </a:t>
            </a:r>
            <a:r>
              <a:rPr lang="en-US" sz="1200" b="1" i="0" baseline="0" dirty="0" smtClean="0"/>
              <a:t>Font Color</a:t>
            </a:r>
            <a:r>
              <a:rPr lang="en-US" sz="1200" i="0" baseline="0" dirty="0" smtClean="0"/>
              <a:t>, and then under </a:t>
            </a:r>
            <a:r>
              <a:rPr lang="en-US" sz="1200" b="1" i="0" baseline="0" dirty="0" smtClean="0"/>
              <a:t>Theme Colors </a:t>
            </a:r>
            <a:r>
              <a:rPr lang="en-US" sz="1200" i="0" baseline="0" dirty="0" smtClean="0"/>
              <a:t>click </a:t>
            </a:r>
            <a:r>
              <a:rPr lang="en-US" sz="1200" b="1" baseline="0" dirty="0" smtClean="0"/>
              <a:t>White, Background 1 </a:t>
            </a:r>
            <a:r>
              <a:rPr lang="en-US" sz="1200" b="0" baseline="0" dirty="0" smtClean="0"/>
              <a:t>(first row, first option from the left)</a:t>
            </a:r>
            <a:r>
              <a:rPr lang="en-US" sz="1200" i="0" baseline="0" dirty="0" smtClean="0"/>
              <a:t>.</a:t>
            </a:r>
          </a:p>
          <a:p>
            <a:pPr marL="228600" indent="-228600" defTabSz="803275">
              <a:buFont typeface="+mj-lt"/>
              <a:buAutoNum type="arabicPeriod"/>
            </a:pPr>
            <a:r>
              <a:rPr lang="en-US" sz="1200" baseline="0" dirty="0" smtClean="0"/>
              <a:t>Drag the text box</a:t>
            </a:r>
            <a:r>
              <a:rPr lang="en-US" sz="1200" b="0" baseline="0" dirty="0" smtClean="0"/>
              <a:t> to the lower left corner of the slide, under the rounded rectangle. </a:t>
            </a:r>
            <a:endParaRPr lang="en-US" sz="1200" baseline="0" dirty="0" smtClean="0"/>
          </a:p>
          <a:p>
            <a:pPr defTabSz="803275"/>
            <a:endParaRPr lang="en-US" sz="1200" baseline="0" dirty="0" smtClean="0"/>
          </a:p>
          <a:p>
            <a:pPr defTabSz="803275"/>
            <a:endParaRPr lang="en-US" sz="1200" baseline="0" dirty="0" smtClean="0"/>
          </a:p>
          <a:p>
            <a:pPr defTabSz="803275"/>
            <a:r>
              <a:rPr lang="en-US" sz="1200" baseline="0" dirty="0" smtClean="0"/>
              <a:t>To reproduce the animation effects for the picture on this slide, do the following:</a:t>
            </a:r>
          </a:p>
          <a:p>
            <a:pPr marL="228600" indent="-228600">
              <a:buFont typeface="+mj-lt"/>
              <a:buAutoNum type="arabicPeriod"/>
            </a:pPr>
            <a:r>
              <a:rPr lang="en-US" sz="1200" baseline="0" dirty="0" smtClean="0"/>
              <a:t>On the </a:t>
            </a:r>
            <a:r>
              <a:rPr lang="en-US" sz="1200" b="1" baseline="0" dirty="0" smtClean="0"/>
              <a:t>Animations</a:t>
            </a:r>
            <a:r>
              <a:rPr lang="en-US" sz="1200" baseline="0" dirty="0" smtClean="0"/>
              <a:t> tab, in the </a:t>
            </a:r>
            <a:r>
              <a:rPr lang="en-US" sz="1200" b="1" baseline="0" dirty="0" smtClean="0"/>
              <a:t>Animations</a:t>
            </a:r>
            <a:r>
              <a:rPr lang="en-US" sz="1200" baseline="0" dirty="0" smtClean="0"/>
              <a:t> group, click </a:t>
            </a:r>
            <a:r>
              <a:rPr lang="en-US" sz="1200" b="1" baseline="0" dirty="0" smtClean="0"/>
              <a:t>Custom</a:t>
            </a:r>
            <a:r>
              <a:rPr lang="en-US" sz="1200" baseline="0" dirty="0" smtClean="0"/>
              <a:t> </a:t>
            </a:r>
            <a:r>
              <a:rPr lang="en-US" sz="1200" b="1" baseline="0" dirty="0" smtClean="0"/>
              <a:t>Animation</a:t>
            </a:r>
            <a:r>
              <a:rPr lang="en-US" sz="1200" baseline="0" dirty="0" smtClean="0"/>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In the </a:t>
            </a:r>
            <a:r>
              <a:rPr lang="en-US" sz="1200" b="1" baseline="0" dirty="0" smtClean="0"/>
              <a:t>Selection and Visibility </a:t>
            </a:r>
            <a:r>
              <a:rPr lang="en-US" sz="1200" baseline="0" dirty="0" smtClean="0"/>
              <a:t>pane, select the picture, and then do the following i</a:t>
            </a:r>
            <a:r>
              <a:rPr lang="en-US" sz="1200" b="0" baseline="0" dirty="0" smtClean="0"/>
              <a:t>n the </a:t>
            </a:r>
            <a:r>
              <a:rPr lang="en-US" sz="1200" b="1" baseline="0" dirty="0" smtClean="0"/>
              <a:t>Custom</a:t>
            </a:r>
            <a:r>
              <a:rPr lang="en-US" sz="1200" baseline="0" dirty="0" smtClean="0"/>
              <a:t> </a:t>
            </a:r>
            <a:r>
              <a:rPr lang="en-US" sz="1200" b="1" baseline="0" dirty="0" smtClean="0"/>
              <a:t>Animation</a:t>
            </a:r>
            <a:r>
              <a:rPr lang="en-US" sz="1200" baseline="0" dirty="0" smtClean="0"/>
              <a:t> task pane:</a:t>
            </a:r>
          </a:p>
          <a:p>
            <a:pPr marL="685800" lvl="1" indent="-228600">
              <a:buFont typeface="+mj-lt"/>
              <a:buAutoNum type="arabicPeriod"/>
            </a:pPr>
            <a:r>
              <a:rPr lang="en-US" sz="1200" baseline="0" dirty="0" smtClean="0"/>
              <a:t>Click </a:t>
            </a:r>
            <a:r>
              <a:rPr lang="en-US" sz="1200" b="1" baseline="0" dirty="0" smtClean="0"/>
              <a:t>Add Effect</a:t>
            </a:r>
            <a:r>
              <a:rPr lang="en-US" sz="1200" baseline="0" dirty="0" smtClean="0"/>
              <a:t>, point to </a:t>
            </a:r>
            <a:r>
              <a:rPr lang="en-US" sz="1200" b="1" baseline="0" dirty="0" smtClean="0"/>
              <a:t>Entrance</a:t>
            </a:r>
            <a:r>
              <a:rPr lang="en-US" sz="1200" baseline="0" dirty="0" smtClean="0"/>
              <a:t>, and then click </a:t>
            </a:r>
            <a:r>
              <a:rPr lang="en-US" sz="1200" b="1" baseline="0" dirty="0" smtClean="0"/>
              <a:t>More</a:t>
            </a:r>
            <a:r>
              <a:rPr lang="en-US" sz="1200" baseline="0" dirty="0" smtClean="0"/>
              <a:t> </a:t>
            </a:r>
            <a:r>
              <a:rPr lang="en-US" sz="1200" b="1" baseline="0" dirty="0" smtClean="0"/>
              <a:t>Effects</a:t>
            </a:r>
            <a:r>
              <a:rPr lang="en-US" sz="1200" b="0" baseline="0" dirty="0" smtClean="0"/>
              <a:t>. In the </a:t>
            </a:r>
            <a:r>
              <a:rPr lang="en-US" sz="1200" b="1" baseline="0" dirty="0" smtClean="0"/>
              <a:t>Add Entrance Effect </a:t>
            </a:r>
            <a:r>
              <a:rPr lang="en-US" sz="1200" b="0" baseline="0" dirty="0" smtClean="0"/>
              <a:t>dialog box,</a:t>
            </a:r>
            <a:r>
              <a:rPr lang="en-US" sz="1200" b="1" baseline="0" dirty="0" smtClean="0"/>
              <a:t> </a:t>
            </a:r>
            <a:r>
              <a:rPr lang="en-US" sz="1200" b="0" baseline="0" dirty="0" smtClean="0"/>
              <a:t>under </a:t>
            </a:r>
            <a:r>
              <a:rPr lang="en-US" sz="1200" b="1" baseline="0" dirty="0" smtClean="0"/>
              <a:t>Subtle</a:t>
            </a:r>
            <a:r>
              <a:rPr lang="en-US" sz="1200" b="0" baseline="0" dirty="0" smtClean="0"/>
              <a:t>, click </a:t>
            </a:r>
            <a:r>
              <a:rPr lang="en-US" sz="1200" b="1" baseline="0" dirty="0" smtClean="0"/>
              <a:t>Fade</a:t>
            </a:r>
            <a:r>
              <a:rPr lang="en-US" sz="1200" b="0" baseline="0" dirty="0" smtClean="0"/>
              <a:t>, and then click </a:t>
            </a:r>
            <a:r>
              <a:rPr lang="en-US" sz="1200" b="1" baseline="0" dirty="0" smtClean="0"/>
              <a:t>OK</a:t>
            </a:r>
            <a:r>
              <a:rPr lang="en-US" sz="1200" b="0" baseline="0" dirty="0" smtClean="0"/>
              <a:t>.</a:t>
            </a:r>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baseline="0" dirty="0" smtClean="0"/>
              <a:t>Under </a:t>
            </a:r>
            <a:r>
              <a:rPr lang="en-US" sz="1200" b="1" baseline="0" dirty="0" smtClean="0"/>
              <a:t>Modify: Fade</a:t>
            </a:r>
            <a:r>
              <a:rPr lang="en-US" sz="1200" b="0" baseline="0" dirty="0" smtClean="0"/>
              <a:t>, in the </a:t>
            </a:r>
            <a:r>
              <a:rPr lang="en-US" sz="1200" b="1" baseline="0" dirty="0" smtClean="0"/>
              <a:t>Start </a:t>
            </a:r>
            <a:r>
              <a:rPr lang="en-US" sz="1200" b="0" baseline="0" dirty="0" smtClean="0"/>
              <a:t>list, select </a:t>
            </a:r>
            <a:r>
              <a:rPr lang="en-US" sz="1200" b="1" baseline="0" dirty="0" smtClean="0"/>
              <a:t>With Previous</a:t>
            </a:r>
            <a:r>
              <a:rPr lang="en-US" sz="1200" b="0" baseline="0" dirty="0" smtClean="0"/>
              <a:t>.</a:t>
            </a:r>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baseline="0" dirty="0" smtClean="0"/>
              <a:t>Under </a:t>
            </a:r>
            <a:r>
              <a:rPr lang="en-US" sz="1200" b="1" baseline="0" dirty="0" smtClean="0"/>
              <a:t>Modify: Fade</a:t>
            </a:r>
            <a:r>
              <a:rPr lang="en-US" sz="1200" b="0" baseline="0" dirty="0" smtClean="0"/>
              <a:t>, in the </a:t>
            </a:r>
            <a:r>
              <a:rPr lang="en-US" sz="1200" b="1" baseline="0" dirty="0" smtClean="0"/>
              <a:t>Speed </a:t>
            </a:r>
            <a:r>
              <a:rPr lang="en-US" sz="1200" b="0" baseline="0" dirty="0" smtClean="0"/>
              <a:t>list, select </a:t>
            </a:r>
            <a:r>
              <a:rPr lang="en-US" sz="1200" b="1" baseline="0" dirty="0" smtClean="0"/>
              <a:t>Medium</a:t>
            </a:r>
            <a:r>
              <a:rPr lang="en-US" sz="1200" b="0" baseline="0" dirty="0" smtClean="0"/>
              <a: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Click </a:t>
            </a:r>
            <a:r>
              <a:rPr lang="en-US" sz="1200" b="1" baseline="0" dirty="0" smtClean="0"/>
              <a:t>Add Effect</a:t>
            </a:r>
            <a:r>
              <a:rPr lang="en-US" sz="1200" baseline="0" dirty="0" smtClean="0"/>
              <a:t>, point to </a:t>
            </a:r>
            <a:r>
              <a:rPr lang="en-US" sz="1200" b="1" baseline="0" dirty="0" smtClean="0"/>
              <a:t>Motion Paths</a:t>
            </a:r>
            <a:r>
              <a:rPr lang="en-US" sz="1200" b="0" baseline="0" dirty="0" smtClean="0"/>
              <a:t>, and then click </a:t>
            </a:r>
            <a:r>
              <a:rPr lang="en-US" sz="1200" b="1" baseline="0" dirty="0" smtClean="0"/>
              <a:t>Up</a:t>
            </a:r>
            <a:r>
              <a:rPr lang="en-US" sz="1200" b="0" baseline="0" dirty="0" smtClean="0"/>
              <a:t>.</a:t>
            </a:r>
            <a:r>
              <a:rPr lang="en-US" sz="1200" b="1" baseline="0" dirty="0" smtClean="0"/>
              <a:t> </a:t>
            </a:r>
            <a:r>
              <a:rPr lang="en-US" sz="1200" b="0" baseline="0" dirty="0" smtClean="0"/>
              <a:t>Under </a:t>
            </a:r>
            <a:r>
              <a:rPr lang="en-US" sz="1200" b="1" baseline="0" dirty="0" smtClean="0"/>
              <a:t>Modify: Up</a:t>
            </a:r>
            <a:r>
              <a:rPr lang="en-US" sz="1200" b="0" baseline="0" dirty="0" smtClean="0"/>
              <a:t>, in the </a:t>
            </a:r>
            <a:r>
              <a:rPr lang="en-US" sz="1200" b="1" baseline="0" dirty="0" smtClean="0"/>
              <a:t>Start </a:t>
            </a:r>
            <a:r>
              <a:rPr lang="en-US" sz="1200" b="0" baseline="0" dirty="0" smtClean="0"/>
              <a:t>list, select </a:t>
            </a:r>
            <a:r>
              <a:rPr lang="en-US" sz="1200" b="1" baseline="0" dirty="0" smtClean="0"/>
              <a:t>With Previous</a:t>
            </a:r>
            <a:r>
              <a:rPr lang="en-US" sz="1200" b="0" baseline="0" dirty="0" smtClean="0"/>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Also in the </a:t>
            </a:r>
            <a:r>
              <a:rPr lang="en-US" sz="1200" b="1" baseline="0" dirty="0" smtClean="0"/>
              <a:t>Custom Animation </a:t>
            </a:r>
            <a:r>
              <a:rPr lang="en-US" sz="1200" b="0" baseline="0" dirty="0" smtClean="0"/>
              <a:t>task </a:t>
            </a:r>
            <a:r>
              <a:rPr lang="en-US" sz="1200" baseline="0" dirty="0" smtClean="0"/>
              <a:t>pane, click the arrow to the right of the second animation effect (up motion path for the picture), and then click </a:t>
            </a:r>
            <a:r>
              <a:rPr lang="en-US" sz="1200" b="1" baseline="0" dirty="0" smtClean="0"/>
              <a:t>Timing</a:t>
            </a:r>
            <a:r>
              <a:rPr lang="en-US" sz="1200" baseline="0" dirty="0" smtClean="0"/>
              <a:t>. In the </a:t>
            </a:r>
            <a:r>
              <a:rPr lang="en-US" sz="1200" b="1" baseline="0" dirty="0" smtClean="0"/>
              <a:t>Up</a:t>
            </a:r>
            <a:r>
              <a:rPr lang="en-US" sz="1200" baseline="0" dirty="0" smtClean="0"/>
              <a:t> dialog box, o</a:t>
            </a:r>
            <a:r>
              <a:rPr lang="en-US" sz="1200" b="0" baseline="0" dirty="0" smtClean="0"/>
              <a:t>n the </a:t>
            </a:r>
            <a:r>
              <a:rPr lang="en-US" sz="1200" b="1" baseline="0" dirty="0" smtClean="0"/>
              <a:t>Timing</a:t>
            </a:r>
            <a:r>
              <a:rPr lang="en-US" sz="1200" baseline="0" dirty="0" smtClean="0"/>
              <a:t> tab, in the </a:t>
            </a:r>
            <a:r>
              <a:rPr lang="en-US" sz="1200" b="1" baseline="0" dirty="0" smtClean="0"/>
              <a:t>Speed</a:t>
            </a:r>
            <a:r>
              <a:rPr lang="en-US" sz="1200" baseline="0" dirty="0" smtClean="0"/>
              <a:t> box, enter </a:t>
            </a:r>
            <a:r>
              <a:rPr lang="en-US" sz="1200" b="1" baseline="0" dirty="0" smtClean="0"/>
              <a:t>20 seconds</a:t>
            </a:r>
            <a:r>
              <a:rPr lang="en-US" sz="1200" b="0" baseline="0" dirty="0" smtClean="0"/>
              <a:t>, and then click </a:t>
            </a:r>
            <a:r>
              <a:rPr lang="en-US" sz="1200" b="1" baseline="0" dirty="0" smtClean="0"/>
              <a:t>OK</a:t>
            </a:r>
            <a:r>
              <a:rPr lang="en-US" sz="1200" baseline="0" dirty="0" smtClean="0"/>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On the slide, select the </a:t>
            </a:r>
            <a:r>
              <a:rPr lang="en-US" sz="1200" b="1" baseline="0" dirty="0" smtClean="0"/>
              <a:t>Up</a:t>
            </a:r>
            <a:r>
              <a:rPr lang="en-US" sz="1200" baseline="0" dirty="0" smtClean="0"/>
              <a:t> motion path, and then do the following: </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Press and hold SHIFT, and then drag the end point (red arrow) of the motion path to the top edge of the slide.</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Press and hold Shift, and then drag the starting point (green arrow) of the motion path to the bottom edge of the slide.</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1200" baseline="0" dirty="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baseline="0" dirty="0" smtClean="0"/>
          </a:p>
          <a:p>
            <a:pPr marL="228600" marR="0" indent="-228600" algn="l" defTabSz="914400" rtl="0" eaLnBrk="1" fontAlgn="auto" latinLnBrk="0" hangingPunct="1">
              <a:lnSpc>
                <a:spcPct val="100000"/>
              </a:lnSpc>
              <a:spcBef>
                <a:spcPts val="0"/>
              </a:spcBef>
              <a:spcAft>
                <a:spcPts val="0"/>
              </a:spcAft>
              <a:buClrTx/>
              <a:buSzTx/>
              <a:buFont typeface="+mj-lt"/>
              <a:buNone/>
              <a:tabLst/>
              <a:defRPr/>
            </a:pPr>
            <a:r>
              <a:rPr lang="en-US" sz="1200" baseline="0" dirty="0" smtClean="0"/>
              <a:t>To reproduce the animation effects for the text on this slide, do the following:</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On the slide, select the text box. In</a:t>
            </a:r>
            <a:r>
              <a:rPr lang="en-US" sz="1200" b="0" baseline="0" dirty="0" smtClean="0"/>
              <a:t> the </a:t>
            </a:r>
            <a:r>
              <a:rPr lang="en-US" sz="1200" b="1" baseline="0" dirty="0" smtClean="0"/>
              <a:t>Custom</a:t>
            </a:r>
            <a:r>
              <a:rPr lang="en-US" sz="1200" baseline="0" dirty="0" smtClean="0"/>
              <a:t> </a:t>
            </a:r>
            <a:r>
              <a:rPr lang="en-US" sz="1200" b="1" baseline="0" dirty="0" smtClean="0"/>
              <a:t>Animation</a:t>
            </a:r>
            <a:r>
              <a:rPr lang="en-US" sz="1200" baseline="0" dirty="0" smtClean="0"/>
              <a:t> task pane, click </a:t>
            </a:r>
            <a:r>
              <a:rPr lang="en-US" sz="1200" b="1" baseline="0" dirty="0" smtClean="0"/>
              <a:t>Add Effect</a:t>
            </a:r>
            <a:r>
              <a:rPr lang="en-US" sz="1200" baseline="0" dirty="0" smtClean="0"/>
              <a:t>, point to </a:t>
            </a:r>
            <a:r>
              <a:rPr lang="en-US" sz="1200" b="1" baseline="0" dirty="0" smtClean="0"/>
              <a:t>Entrance</a:t>
            </a:r>
            <a:r>
              <a:rPr lang="en-US" sz="1200" baseline="0" dirty="0" smtClean="0"/>
              <a:t>, and then click </a:t>
            </a:r>
            <a:r>
              <a:rPr lang="en-US" sz="1200" b="1" baseline="0" dirty="0" smtClean="0"/>
              <a:t>More</a:t>
            </a:r>
            <a:r>
              <a:rPr lang="en-US" sz="1200" baseline="0" dirty="0" smtClean="0"/>
              <a:t> </a:t>
            </a:r>
            <a:r>
              <a:rPr lang="en-US" sz="1200" b="1" baseline="0" dirty="0" smtClean="0"/>
              <a:t>Effects</a:t>
            </a:r>
            <a:r>
              <a:rPr lang="en-US" sz="1200" b="0" baseline="0" dirty="0" smtClean="0"/>
              <a:t>. In the </a:t>
            </a:r>
            <a:r>
              <a:rPr lang="en-US" sz="1200" b="1" baseline="0" dirty="0" smtClean="0"/>
              <a:t>Add Entrance Effect </a:t>
            </a:r>
            <a:r>
              <a:rPr lang="en-US" sz="1200" b="0" baseline="0" dirty="0" smtClean="0"/>
              <a:t>dialog box,</a:t>
            </a:r>
            <a:r>
              <a:rPr lang="en-US" sz="1200" b="1" baseline="0" dirty="0" smtClean="0"/>
              <a:t> </a:t>
            </a:r>
            <a:r>
              <a:rPr lang="en-US" sz="1200" b="0" baseline="0" dirty="0" smtClean="0"/>
              <a:t>under </a:t>
            </a:r>
            <a:r>
              <a:rPr lang="en-US" sz="1200" b="1" baseline="0" dirty="0" smtClean="0"/>
              <a:t>Subtle</a:t>
            </a:r>
            <a:r>
              <a:rPr lang="en-US" sz="1200" b="0" baseline="0" dirty="0" smtClean="0"/>
              <a:t>, click </a:t>
            </a:r>
            <a:r>
              <a:rPr lang="en-US" sz="1200" b="1" baseline="0" dirty="0" smtClean="0"/>
              <a:t>Fade</a:t>
            </a:r>
            <a:r>
              <a:rPr lang="en-US" sz="1200" b="0" baseline="0" dirty="0" smtClean="0"/>
              <a:t>, and then click </a:t>
            </a:r>
            <a:r>
              <a:rPr lang="en-US" sz="1200" b="1" baseline="0" dirty="0" smtClean="0"/>
              <a:t>OK</a:t>
            </a:r>
            <a:r>
              <a:rPr lang="en-US" sz="1200" b="0" baseline="0" dirty="0" smtClean="0"/>
              <a:t>. </a:t>
            </a:r>
            <a:r>
              <a:rPr lang="en-US" sz="1200" b="0" u="none" baseline="0" dirty="0" smtClean="0"/>
              <a:t>Under </a:t>
            </a:r>
            <a:r>
              <a:rPr lang="en-US" sz="1200" b="1" u="none" baseline="0" dirty="0" smtClean="0"/>
              <a:t>Modify: Fade</a:t>
            </a:r>
            <a:r>
              <a:rPr lang="en-US" sz="1200" b="0" u="none" baseline="0" dirty="0" smtClean="0"/>
              <a:t>, do the following:</a:t>
            </a:r>
            <a:endParaRPr lang="en-US" sz="1200" b="0" baseline="0" dirty="0" smtClean="0"/>
          </a:p>
          <a:p>
            <a:pPr marL="6858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baseline="0" dirty="0" smtClean="0"/>
              <a:t>In the </a:t>
            </a:r>
            <a:r>
              <a:rPr lang="en-US" sz="1200" b="1" baseline="0" dirty="0" smtClean="0"/>
              <a:t>Start </a:t>
            </a:r>
            <a:r>
              <a:rPr lang="en-US" sz="1200" b="0" baseline="0" dirty="0" smtClean="0"/>
              <a:t>list, select </a:t>
            </a:r>
            <a:r>
              <a:rPr lang="en-US" sz="1200" b="1" baseline="0" dirty="0" smtClean="0"/>
              <a:t>With Previous</a:t>
            </a:r>
            <a:r>
              <a:rPr lang="en-US" sz="1200" b="0" baseline="0" dirty="0" smtClean="0"/>
              <a:t>.</a:t>
            </a:r>
          </a:p>
          <a:p>
            <a:pPr marL="6858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baseline="0" dirty="0" smtClean="0"/>
              <a:t>In the </a:t>
            </a:r>
            <a:r>
              <a:rPr lang="en-US" sz="1200" b="1" baseline="0" dirty="0" smtClean="0"/>
              <a:t>Speed </a:t>
            </a:r>
            <a:r>
              <a:rPr lang="en-US" sz="1200" b="0" baseline="0" dirty="0" smtClean="0"/>
              <a:t>list, select </a:t>
            </a:r>
            <a:r>
              <a:rPr lang="en-US" sz="1200" b="1" baseline="0" dirty="0" smtClean="0"/>
              <a:t>Very Fast</a:t>
            </a:r>
            <a:r>
              <a:rPr lang="en-US" sz="1200" b="0" baseline="0" dirty="0" smtClean="0"/>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Click the arrow to the right of the third animation effect (fade entrance effect for the text box), and then click </a:t>
            </a:r>
            <a:r>
              <a:rPr lang="en-US" sz="1200" b="1" baseline="0" dirty="0" smtClean="0"/>
              <a:t>Timing</a:t>
            </a:r>
            <a:r>
              <a:rPr lang="en-US" sz="1200" baseline="0" dirty="0" smtClean="0"/>
              <a:t>. In the </a:t>
            </a:r>
            <a:r>
              <a:rPr lang="en-US" sz="1200" b="1" baseline="0" dirty="0" smtClean="0"/>
              <a:t>Fade</a:t>
            </a:r>
            <a:r>
              <a:rPr lang="en-US" sz="1200" baseline="0" dirty="0" smtClean="0"/>
              <a:t> dialog box, o</a:t>
            </a:r>
            <a:r>
              <a:rPr lang="en-US" sz="1200" b="0" baseline="0" dirty="0" smtClean="0"/>
              <a:t>n the </a:t>
            </a:r>
            <a:r>
              <a:rPr lang="en-US" sz="1200" b="1" baseline="0" dirty="0" smtClean="0"/>
              <a:t>Timing</a:t>
            </a:r>
            <a:r>
              <a:rPr lang="en-US" sz="1200" baseline="0" dirty="0" smtClean="0"/>
              <a:t> tab, in the </a:t>
            </a:r>
            <a:r>
              <a:rPr lang="en-US" sz="1200" b="1" baseline="0" dirty="0" smtClean="0"/>
              <a:t>Delay</a:t>
            </a:r>
            <a:r>
              <a:rPr lang="en-US" sz="1200" baseline="0" dirty="0" smtClean="0"/>
              <a:t> box, enter </a:t>
            </a:r>
            <a:r>
              <a:rPr lang="en-US" sz="1200" b="1" baseline="0" dirty="0" smtClean="0"/>
              <a:t>3.0</a:t>
            </a:r>
            <a:r>
              <a:rPr lang="en-US" sz="1200" b="0" baseline="0" dirty="0" smtClean="0"/>
              <a:t>, and then click </a:t>
            </a:r>
            <a:r>
              <a:rPr lang="en-US" sz="1200" b="1" baseline="0" dirty="0" smtClean="0"/>
              <a:t>OK</a:t>
            </a:r>
            <a:r>
              <a:rPr lang="en-US" sz="1200" b="0" baseline="0" dirty="0" smtClean="0"/>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In</a:t>
            </a:r>
            <a:r>
              <a:rPr lang="en-US" sz="1200" b="0" baseline="0" dirty="0" smtClean="0"/>
              <a:t> the </a:t>
            </a:r>
            <a:r>
              <a:rPr lang="en-US" sz="1200" b="1" baseline="0" dirty="0" smtClean="0"/>
              <a:t>Custom</a:t>
            </a:r>
            <a:r>
              <a:rPr lang="en-US" sz="1200" baseline="0" dirty="0" smtClean="0"/>
              <a:t> </a:t>
            </a:r>
            <a:r>
              <a:rPr lang="en-US" sz="1200" b="1" baseline="0" dirty="0" smtClean="0"/>
              <a:t>Animation</a:t>
            </a:r>
            <a:r>
              <a:rPr lang="en-US" sz="1200" baseline="0" dirty="0" smtClean="0"/>
              <a:t> task pane, click </a:t>
            </a:r>
            <a:r>
              <a:rPr lang="en-US" sz="1200" b="1" baseline="0" dirty="0" smtClean="0"/>
              <a:t>Add Effect</a:t>
            </a:r>
            <a:r>
              <a:rPr lang="en-US" sz="1200" baseline="0" dirty="0" smtClean="0"/>
              <a:t>, point to </a:t>
            </a:r>
            <a:r>
              <a:rPr lang="en-US" sz="1200" b="1" baseline="0" dirty="0" smtClean="0"/>
              <a:t>Exit</a:t>
            </a:r>
            <a:r>
              <a:rPr lang="en-US" sz="1200" baseline="0" dirty="0" smtClean="0"/>
              <a:t>, and then click </a:t>
            </a:r>
            <a:r>
              <a:rPr lang="en-US" sz="1200" b="1" baseline="0" dirty="0" smtClean="0"/>
              <a:t>More</a:t>
            </a:r>
            <a:r>
              <a:rPr lang="en-US" sz="1200" baseline="0" dirty="0" smtClean="0"/>
              <a:t> </a:t>
            </a:r>
            <a:r>
              <a:rPr lang="en-US" sz="1200" b="1" baseline="0" dirty="0" smtClean="0"/>
              <a:t>Effects</a:t>
            </a:r>
            <a:r>
              <a:rPr lang="en-US" sz="1200" b="0" baseline="0" dirty="0" smtClean="0"/>
              <a:t>. In the </a:t>
            </a:r>
            <a:r>
              <a:rPr lang="en-US" sz="1200" b="1" baseline="0" dirty="0" smtClean="0"/>
              <a:t>Add Entrance Effect </a:t>
            </a:r>
            <a:r>
              <a:rPr lang="en-US" sz="1200" b="0" baseline="0" dirty="0" smtClean="0"/>
              <a:t>dialog box,</a:t>
            </a:r>
            <a:r>
              <a:rPr lang="en-US" sz="1200" b="1" baseline="0" dirty="0" smtClean="0"/>
              <a:t> </a:t>
            </a:r>
            <a:r>
              <a:rPr lang="en-US" sz="1200" b="0" baseline="0" dirty="0" smtClean="0"/>
              <a:t>under </a:t>
            </a:r>
            <a:r>
              <a:rPr lang="en-US" sz="1200" b="1" baseline="0" dirty="0" smtClean="0"/>
              <a:t>Subtle</a:t>
            </a:r>
            <a:r>
              <a:rPr lang="en-US" sz="1200" b="0" baseline="0" dirty="0" smtClean="0"/>
              <a:t>, click </a:t>
            </a:r>
            <a:r>
              <a:rPr lang="en-US" sz="1200" b="1" baseline="0" dirty="0" smtClean="0"/>
              <a:t>Fade</a:t>
            </a:r>
            <a:r>
              <a:rPr lang="en-US" sz="1200" b="0" baseline="0" dirty="0" smtClean="0"/>
              <a:t>, and then click </a:t>
            </a:r>
            <a:r>
              <a:rPr lang="en-US" sz="1200" b="1" baseline="0" dirty="0" smtClean="0"/>
              <a:t>OK</a:t>
            </a:r>
            <a:r>
              <a:rPr lang="en-US" sz="1200" b="0" baseline="0" dirty="0" smtClean="0"/>
              <a:t>. </a:t>
            </a:r>
            <a:r>
              <a:rPr lang="en-US" sz="1200" b="0" u="none" baseline="0" dirty="0" smtClean="0"/>
              <a:t>Under </a:t>
            </a:r>
            <a:r>
              <a:rPr lang="en-US" sz="1200" b="1" u="none" baseline="0" dirty="0" smtClean="0"/>
              <a:t>Modify: Fade</a:t>
            </a:r>
            <a:r>
              <a:rPr lang="en-US" sz="1200" b="0" u="none" baseline="0" dirty="0" smtClean="0"/>
              <a:t>, do the following:</a:t>
            </a:r>
            <a:endParaRPr lang="en-US" sz="1200" b="0" baseline="0" dirty="0" smtClean="0"/>
          </a:p>
          <a:p>
            <a:pPr marL="6858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baseline="0" dirty="0" smtClean="0"/>
              <a:t>In the </a:t>
            </a:r>
            <a:r>
              <a:rPr lang="en-US" sz="1200" b="1" baseline="0" dirty="0" smtClean="0"/>
              <a:t>Start </a:t>
            </a:r>
            <a:r>
              <a:rPr lang="en-US" sz="1200" b="0" baseline="0" dirty="0" smtClean="0"/>
              <a:t>list, select </a:t>
            </a:r>
            <a:r>
              <a:rPr lang="en-US" sz="1200" b="1" baseline="0" dirty="0" smtClean="0"/>
              <a:t>With Previous</a:t>
            </a:r>
            <a:r>
              <a:rPr lang="en-US" sz="1200" b="0" baseline="0" dirty="0" smtClean="0"/>
              <a:t>.</a:t>
            </a:r>
          </a:p>
          <a:p>
            <a:pPr marL="6858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baseline="0" dirty="0" smtClean="0"/>
              <a:t>In the </a:t>
            </a:r>
            <a:r>
              <a:rPr lang="en-US" sz="1200" b="1" baseline="0" dirty="0" smtClean="0"/>
              <a:t>Speed </a:t>
            </a:r>
            <a:r>
              <a:rPr lang="en-US" sz="1200" b="0" baseline="0" dirty="0" smtClean="0"/>
              <a:t>list, select </a:t>
            </a:r>
            <a:r>
              <a:rPr lang="en-US" sz="1200" b="1" baseline="0" dirty="0" smtClean="0"/>
              <a:t>Very Fast</a:t>
            </a:r>
            <a:r>
              <a:rPr lang="en-US" sz="1200" b="0" baseline="0" dirty="0" smtClean="0"/>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Click the arrow to the right of the fourth animation effect (fade exit effect for the text box), and then click </a:t>
            </a:r>
            <a:r>
              <a:rPr lang="en-US" sz="1200" b="1" baseline="0" dirty="0" smtClean="0"/>
              <a:t>Timing</a:t>
            </a:r>
            <a:r>
              <a:rPr lang="en-US" sz="1200" baseline="0" dirty="0" smtClean="0"/>
              <a:t>. In the </a:t>
            </a:r>
            <a:r>
              <a:rPr lang="en-US" sz="1200" b="1" baseline="0" dirty="0" smtClean="0"/>
              <a:t>Fade</a:t>
            </a:r>
            <a:r>
              <a:rPr lang="en-US" sz="1200" baseline="0" dirty="0" smtClean="0"/>
              <a:t> dialog box, o</a:t>
            </a:r>
            <a:r>
              <a:rPr lang="en-US" sz="1200" b="0" baseline="0" dirty="0" smtClean="0"/>
              <a:t>n the </a:t>
            </a:r>
            <a:r>
              <a:rPr lang="en-US" sz="1200" b="1" baseline="0" dirty="0" smtClean="0"/>
              <a:t>Timing</a:t>
            </a:r>
            <a:r>
              <a:rPr lang="en-US" sz="1200" baseline="0" dirty="0" smtClean="0"/>
              <a:t> tab, in the </a:t>
            </a:r>
            <a:r>
              <a:rPr lang="en-US" sz="1200" b="1" baseline="0" dirty="0" smtClean="0"/>
              <a:t>Delay</a:t>
            </a:r>
            <a:r>
              <a:rPr lang="en-US" sz="1200" baseline="0" dirty="0" smtClean="0"/>
              <a:t> box, enter </a:t>
            </a:r>
            <a:r>
              <a:rPr lang="en-US" sz="1200" b="1" baseline="0" dirty="0" smtClean="0"/>
              <a:t>8.0</a:t>
            </a:r>
            <a:r>
              <a:rPr lang="en-US" sz="1200" b="0" baseline="0" dirty="0" smtClean="0"/>
              <a:t>, and then click </a:t>
            </a:r>
            <a:r>
              <a:rPr lang="en-US" sz="1200" b="1" baseline="0" dirty="0" smtClean="0"/>
              <a:t>OK</a:t>
            </a:r>
            <a:r>
              <a:rPr lang="en-US" sz="1200" b="0" baseline="0" dirty="0" smtClean="0"/>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In the </a:t>
            </a:r>
            <a:r>
              <a:rPr lang="en-US" sz="1200" b="1" baseline="0" dirty="0" smtClean="0"/>
              <a:t>Selection and Visibility </a:t>
            </a:r>
            <a:r>
              <a:rPr lang="en-US" sz="1200" baseline="0" dirty="0" smtClean="0"/>
              <a:t>pane, select the text box. </a:t>
            </a:r>
            <a:r>
              <a:rPr lang="en-US" sz="1200" b="0" baseline="0" dirty="0" smtClean="0"/>
              <a:t>On the </a:t>
            </a:r>
            <a:r>
              <a:rPr lang="en-US" sz="1200" b="1" baseline="0" dirty="0" smtClean="0"/>
              <a:t>Home</a:t>
            </a:r>
            <a:r>
              <a:rPr lang="en-US" sz="1200" baseline="0" dirty="0" smtClean="0"/>
              <a:t> tab, in the </a:t>
            </a:r>
            <a:r>
              <a:rPr lang="en-US" sz="1200" b="1" baseline="0" dirty="0" smtClean="0"/>
              <a:t>Clipboard</a:t>
            </a:r>
            <a:r>
              <a:rPr lang="en-US" sz="1200" baseline="0" dirty="0" smtClean="0"/>
              <a:t> group, click the arrow under </a:t>
            </a:r>
            <a:r>
              <a:rPr lang="en-US" sz="1200" b="1" baseline="0" dirty="0" smtClean="0"/>
              <a:t>Paste</a:t>
            </a:r>
            <a:r>
              <a:rPr lang="en-US" sz="1200" b="0" baseline="0" dirty="0" smtClean="0"/>
              <a:t>, and then click </a:t>
            </a:r>
            <a:r>
              <a:rPr lang="en-US" sz="1200" b="1" baseline="0" dirty="0" smtClean="0"/>
              <a:t>Duplicate</a:t>
            </a:r>
            <a:r>
              <a:rPr lang="en-US" sz="1200" b="0" baseline="0" dirty="0" smtClean="0"/>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On the slide, click in the second text box and edit the text.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In the </a:t>
            </a:r>
            <a:r>
              <a:rPr lang="en-US" sz="1200" b="1" baseline="0" dirty="0" smtClean="0"/>
              <a:t>Custom Animation </a:t>
            </a:r>
            <a:r>
              <a:rPr lang="en-US" sz="1200" b="0" baseline="0" dirty="0" smtClean="0"/>
              <a:t>task </a:t>
            </a:r>
            <a:r>
              <a:rPr lang="en-US" sz="1200" baseline="0" dirty="0" smtClean="0"/>
              <a:t>pane, do the following:</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Select the fifth animation effect (fade entrance effect for the second text box). Click the arrow to the right of the effect, and then click </a:t>
            </a:r>
            <a:r>
              <a:rPr lang="en-US" sz="1200" b="1" baseline="0" dirty="0" smtClean="0"/>
              <a:t>Timing</a:t>
            </a:r>
            <a:r>
              <a:rPr lang="en-US" sz="1200" baseline="0" dirty="0" smtClean="0"/>
              <a:t>. In the </a:t>
            </a:r>
            <a:r>
              <a:rPr lang="en-US" sz="1200" b="1" baseline="0" dirty="0" smtClean="0"/>
              <a:t>Fade</a:t>
            </a:r>
            <a:r>
              <a:rPr lang="en-US" sz="1200" baseline="0" dirty="0" smtClean="0"/>
              <a:t> dialog box, o</a:t>
            </a:r>
            <a:r>
              <a:rPr lang="en-US" sz="1200" b="0" baseline="0" dirty="0" smtClean="0"/>
              <a:t>n the </a:t>
            </a:r>
            <a:r>
              <a:rPr lang="en-US" sz="1200" b="1" baseline="0" dirty="0" smtClean="0"/>
              <a:t>Timing</a:t>
            </a:r>
            <a:r>
              <a:rPr lang="en-US" sz="1200" baseline="0" dirty="0" smtClean="0"/>
              <a:t> tab, in the </a:t>
            </a:r>
            <a:r>
              <a:rPr lang="en-US" sz="1200" b="1" baseline="0" dirty="0" smtClean="0"/>
              <a:t>Delay</a:t>
            </a:r>
            <a:r>
              <a:rPr lang="en-US" sz="1200" baseline="0" dirty="0" smtClean="0"/>
              <a:t> box, enter </a:t>
            </a:r>
            <a:r>
              <a:rPr lang="en-US" sz="1200" b="1" baseline="0" dirty="0" smtClean="0"/>
              <a:t>8.5</a:t>
            </a:r>
            <a:r>
              <a:rPr lang="en-US" sz="1200" b="0" baseline="0" dirty="0" smtClean="0"/>
              <a:t>, and then click </a:t>
            </a:r>
            <a:r>
              <a:rPr lang="en-US" sz="1200" b="1" baseline="0" dirty="0" smtClean="0"/>
              <a:t>OK</a:t>
            </a:r>
            <a:r>
              <a:rPr lang="en-US" sz="1200" b="0" baseline="0" dirty="0" smtClean="0"/>
              <a:t>.</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Select the sixth animation effect (fade exit effect for the second text box). Click the arrow to the right of the effect, and then click </a:t>
            </a:r>
            <a:r>
              <a:rPr lang="en-US" sz="1200" b="1" baseline="0" dirty="0" smtClean="0"/>
              <a:t>Timing</a:t>
            </a:r>
            <a:r>
              <a:rPr lang="en-US" sz="1200" baseline="0" dirty="0" smtClean="0"/>
              <a:t>. In the </a:t>
            </a:r>
            <a:r>
              <a:rPr lang="en-US" sz="1200" b="1" baseline="0" dirty="0" smtClean="0"/>
              <a:t>Fade</a:t>
            </a:r>
            <a:r>
              <a:rPr lang="en-US" sz="1200" baseline="0" dirty="0" smtClean="0"/>
              <a:t> dialog box, o</a:t>
            </a:r>
            <a:r>
              <a:rPr lang="en-US" sz="1200" b="0" baseline="0" dirty="0" smtClean="0"/>
              <a:t>n the </a:t>
            </a:r>
            <a:r>
              <a:rPr lang="en-US" sz="1200" b="1" baseline="0" dirty="0" smtClean="0"/>
              <a:t>Timing</a:t>
            </a:r>
            <a:r>
              <a:rPr lang="en-US" sz="1200" baseline="0" dirty="0" smtClean="0"/>
              <a:t> tab, in the </a:t>
            </a:r>
            <a:r>
              <a:rPr lang="en-US" sz="1200" b="1" baseline="0" dirty="0" smtClean="0"/>
              <a:t>Delay</a:t>
            </a:r>
            <a:r>
              <a:rPr lang="en-US" sz="1200" baseline="0" dirty="0" smtClean="0"/>
              <a:t> box, enter </a:t>
            </a:r>
            <a:r>
              <a:rPr lang="en-US" sz="1200" b="1" baseline="0" dirty="0" smtClean="0"/>
              <a:t>13.0</a:t>
            </a:r>
            <a:r>
              <a:rPr lang="en-US" sz="1200" b="0" baseline="0" dirty="0" smtClean="0"/>
              <a:t>, and then click </a:t>
            </a:r>
            <a:r>
              <a:rPr lang="en-US" sz="1200" b="1" baseline="0" dirty="0" smtClean="0"/>
              <a:t>OK</a:t>
            </a:r>
            <a:r>
              <a:rPr lang="en-US" sz="1200" b="0" baseline="0" dirty="0" smtClean="0"/>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8"/>
              <a:tabLst/>
              <a:defRPr/>
            </a:pPr>
            <a:r>
              <a:rPr lang="en-US" sz="1200" baseline="0" dirty="0" smtClean="0"/>
              <a:t>In the </a:t>
            </a:r>
            <a:r>
              <a:rPr lang="en-US" sz="1200" b="1" baseline="0" dirty="0" smtClean="0"/>
              <a:t>Selection and Visibility </a:t>
            </a:r>
            <a:r>
              <a:rPr lang="en-US" sz="1200" baseline="0" dirty="0" smtClean="0"/>
              <a:t>pane, select the second text box. </a:t>
            </a:r>
            <a:r>
              <a:rPr lang="en-US" sz="1200" b="0" baseline="0" dirty="0" smtClean="0"/>
              <a:t>On the </a:t>
            </a:r>
            <a:r>
              <a:rPr lang="en-US" sz="1200" b="1" baseline="0" dirty="0" smtClean="0"/>
              <a:t>Home</a:t>
            </a:r>
            <a:r>
              <a:rPr lang="en-US" sz="1200" baseline="0" dirty="0" smtClean="0"/>
              <a:t> tab, in the </a:t>
            </a:r>
            <a:r>
              <a:rPr lang="en-US" sz="1200" b="1" baseline="0" dirty="0" smtClean="0"/>
              <a:t>Clipboard</a:t>
            </a:r>
            <a:r>
              <a:rPr lang="en-US" sz="1200" baseline="0" dirty="0" smtClean="0"/>
              <a:t> group, click the arrow under </a:t>
            </a:r>
            <a:r>
              <a:rPr lang="en-US" sz="1200" b="1" baseline="0" dirty="0" smtClean="0"/>
              <a:t>Paste</a:t>
            </a:r>
            <a:r>
              <a:rPr lang="en-US" sz="1200" b="0" baseline="0" dirty="0" smtClean="0"/>
              <a:t>, and then click</a:t>
            </a:r>
            <a:r>
              <a:rPr lang="en-US" sz="1200" baseline="0" dirty="0" smtClean="0"/>
              <a:t> </a:t>
            </a:r>
            <a:r>
              <a:rPr lang="en-US" sz="1200" b="1" baseline="0" dirty="0" smtClean="0"/>
              <a:t>Duplicate</a:t>
            </a:r>
            <a:r>
              <a:rPr lang="en-US" sz="1200" b="0" baseline="0" dirty="0" smtClean="0"/>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8"/>
              <a:tabLst/>
              <a:defRPr/>
            </a:pPr>
            <a:r>
              <a:rPr lang="en-US" sz="1200" baseline="0" dirty="0" smtClean="0"/>
              <a:t>On the slide, click in the third text box and edit the text. </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8"/>
              <a:tabLst/>
              <a:defRPr/>
            </a:pPr>
            <a:r>
              <a:rPr lang="en-US" sz="1200" baseline="0" dirty="0" smtClean="0"/>
              <a:t>In the </a:t>
            </a:r>
            <a:r>
              <a:rPr lang="en-US" sz="1200" b="1" baseline="0" dirty="0" smtClean="0"/>
              <a:t>Custom Animation </a:t>
            </a:r>
            <a:r>
              <a:rPr lang="en-US" sz="1200" b="0" baseline="0" dirty="0" smtClean="0"/>
              <a:t>task </a:t>
            </a:r>
            <a:r>
              <a:rPr lang="en-US" sz="1200" baseline="0" dirty="0" smtClean="0"/>
              <a:t>pane, do the following:</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Select the seventh animation effect (fade entrance effect for the third text box). Click the arrow to the right of the effect, and then click </a:t>
            </a:r>
            <a:r>
              <a:rPr lang="en-US" sz="1200" b="1" baseline="0" dirty="0" smtClean="0"/>
              <a:t>Timing</a:t>
            </a:r>
            <a:r>
              <a:rPr lang="en-US" sz="1200" baseline="0" dirty="0" smtClean="0"/>
              <a:t>. In the </a:t>
            </a:r>
            <a:r>
              <a:rPr lang="en-US" sz="1200" b="1" baseline="0" dirty="0" smtClean="0"/>
              <a:t>Fade</a:t>
            </a:r>
            <a:r>
              <a:rPr lang="en-US" sz="1200" baseline="0" dirty="0" smtClean="0"/>
              <a:t> dialog box, o</a:t>
            </a:r>
            <a:r>
              <a:rPr lang="en-US" sz="1200" b="0" baseline="0" dirty="0" smtClean="0"/>
              <a:t>n the </a:t>
            </a:r>
            <a:r>
              <a:rPr lang="en-US" sz="1200" b="1" baseline="0" dirty="0" smtClean="0"/>
              <a:t>Timing</a:t>
            </a:r>
            <a:r>
              <a:rPr lang="en-US" sz="1200" baseline="0" dirty="0" smtClean="0"/>
              <a:t> tab, in the </a:t>
            </a:r>
            <a:r>
              <a:rPr lang="en-US" sz="1200" b="1" baseline="0" dirty="0" smtClean="0"/>
              <a:t>Delay</a:t>
            </a:r>
            <a:r>
              <a:rPr lang="en-US" sz="1200" baseline="0" dirty="0" smtClean="0"/>
              <a:t> box, enter </a:t>
            </a:r>
            <a:r>
              <a:rPr lang="en-US" sz="1200" b="1" baseline="0" dirty="0" smtClean="0"/>
              <a:t>13.5</a:t>
            </a:r>
            <a:r>
              <a:rPr lang="en-US" sz="1200" b="0" baseline="0" dirty="0" smtClean="0"/>
              <a:t>, and then click </a:t>
            </a:r>
            <a:r>
              <a:rPr lang="en-US" sz="1200" b="1" baseline="0" dirty="0" smtClean="0"/>
              <a:t>OK</a:t>
            </a:r>
            <a:r>
              <a:rPr lang="en-US" sz="1200" b="0" baseline="0" dirty="0" smtClean="0"/>
              <a:t>.</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Select the eighth animation effect (fade exit effect for the third text box). Click the arrow to the right of the effect, and then click </a:t>
            </a:r>
            <a:r>
              <a:rPr lang="en-US" sz="1200" b="1" baseline="0" dirty="0" smtClean="0"/>
              <a:t>Timing</a:t>
            </a:r>
            <a:r>
              <a:rPr lang="en-US" sz="1200" baseline="0" dirty="0" smtClean="0"/>
              <a:t>. In the </a:t>
            </a:r>
            <a:r>
              <a:rPr lang="en-US" sz="1200" b="1" baseline="0" dirty="0" smtClean="0"/>
              <a:t>Fade</a:t>
            </a:r>
            <a:r>
              <a:rPr lang="en-US" sz="1200" baseline="0" dirty="0" smtClean="0"/>
              <a:t> dialog box, o</a:t>
            </a:r>
            <a:r>
              <a:rPr lang="en-US" sz="1200" b="0" baseline="0" dirty="0" smtClean="0"/>
              <a:t>n the </a:t>
            </a:r>
            <a:r>
              <a:rPr lang="en-US" sz="1200" b="1" baseline="0" dirty="0" smtClean="0"/>
              <a:t>Timing</a:t>
            </a:r>
            <a:r>
              <a:rPr lang="en-US" sz="1200" baseline="0" dirty="0" smtClean="0"/>
              <a:t> tab, in the </a:t>
            </a:r>
            <a:r>
              <a:rPr lang="en-US" sz="1200" b="1" baseline="0" dirty="0" smtClean="0"/>
              <a:t>Delay</a:t>
            </a:r>
            <a:r>
              <a:rPr lang="en-US" sz="1200" baseline="0" dirty="0" smtClean="0"/>
              <a:t> box, enter </a:t>
            </a:r>
            <a:r>
              <a:rPr lang="en-US" sz="1200" b="1" baseline="0" dirty="0" smtClean="0"/>
              <a:t>19.5</a:t>
            </a:r>
            <a:r>
              <a:rPr lang="en-US" sz="1200" b="0" baseline="0" dirty="0" smtClean="0"/>
              <a:t>, and then click </a:t>
            </a:r>
            <a:r>
              <a:rPr lang="en-US" sz="1200" b="1" baseline="0" dirty="0" smtClean="0"/>
              <a:t>OK</a:t>
            </a:r>
            <a:r>
              <a:rPr lang="en-US" sz="1200" b="0" baseline="0" dirty="0" smtClean="0"/>
              <a:t>.</a:t>
            </a:r>
          </a:p>
          <a:p>
            <a:pPr marL="228600" marR="0" indent="-228600" algn="l" defTabSz="803275" rtl="0" eaLnBrk="1" fontAlgn="auto" latinLnBrk="0" hangingPunct="1">
              <a:lnSpc>
                <a:spcPct val="100000"/>
              </a:lnSpc>
              <a:spcBef>
                <a:spcPts val="0"/>
              </a:spcBef>
              <a:spcAft>
                <a:spcPts val="0"/>
              </a:spcAft>
              <a:buClrTx/>
              <a:buSzTx/>
              <a:buFont typeface="+mj-lt"/>
              <a:buAutoNum type="arabicPeriod" startAt="11"/>
              <a:tabLst/>
              <a:defRPr/>
            </a:pPr>
            <a:r>
              <a:rPr lang="en-US" sz="1200" baseline="0" dirty="0" smtClean="0"/>
              <a:t>In the </a:t>
            </a:r>
            <a:r>
              <a:rPr lang="en-US" sz="1200" b="1" baseline="0" dirty="0" smtClean="0"/>
              <a:t>Selection and Visibility </a:t>
            </a:r>
            <a:r>
              <a:rPr lang="en-US" sz="1200" baseline="0" dirty="0" smtClean="0"/>
              <a:t>pane, press and hold CTRL, and then select the three text boxes. </a:t>
            </a:r>
            <a:r>
              <a:rPr lang="en-US" sz="1200" b="0" baseline="0" dirty="0" smtClean="0"/>
              <a:t>On the </a:t>
            </a:r>
            <a:r>
              <a:rPr lang="en-US" sz="1200" b="1" baseline="0" dirty="0" smtClean="0"/>
              <a:t>Home</a:t>
            </a:r>
            <a:r>
              <a:rPr lang="en-US" sz="1200" baseline="0" dirty="0" smtClean="0"/>
              <a:t> tab, in the </a:t>
            </a:r>
            <a:r>
              <a:rPr lang="en-US" sz="1200" b="1" baseline="0" dirty="0" smtClean="0"/>
              <a:t>Drawing</a:t>
            </a:r>
            <a:r>
              <a:rPr lang="en-US" sz="1200" baseline="0" dirty="0" smtClean="0"/>
              <a:t> group, click </a:t>
            </a:r>
            <a:r>
              <a:rPr lang="en-US" sz="1200" b="1" baseline="0" dirty="0" smtClean="0"/>
              <a:t>Arrange</a:t>
            </a:r>
            <a:r>
              <a:rPr lang="en-US" sz="1200" b="0" baseline="0" dirty="0" smtClean="0"/>
              <a:t>, point to </a:t>
            </a:r>
            <a:r>
              <a:rPr lang="en-US" sz="1200" b="1" baseline="0" dirty="0" smtClean="0"/>
              <a:t>Align</a:t>
            </a:r>
            <a:r>
              <a:rPr lang="en-US" sz="1200" b="0" baseline="0" dirty="0" smtClean="0"/>
              <a:t>, and then do the following:</a:t>
            </a:r>
          </a:p>
          <a:p>
            <a:pPr marL="685800" marR="0" lvl="1" indent="-228600" algn="l" defTabSz="803275"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Click </a:t>
            </a:r>
            <a:r>
              <a:rPr lang="en-US" sz="1200" b="1" baseline="0" dirty="0" smtClean="0"/>
              <a:t>Align</a:t>
            </a:r>
            <a:r>
              <a:rPr lang="en-US" sz="1200" baseline="0" dirty="0" smtClean="0"/>
              <a:t> </a:t>
            </a:r>
            <a:r>
              <a:rPr lang="en-US" sz="1200" b="1" baseline="0" dirty="0" smtClean="0"/>
              <a:t>Selected Objects</a:t>
            </a:r>
            <a:r>
              <a:rPr lang="en-US" sz="1200" b="0" baseline="0" dirty="0" smtClean="0"/>
              <a:t>.</a:t>
            </a:r>
          </a:p>
          <a:p>
            <a:pPr marL="685800" marR="0" lvl="1" indent="-228600" algn="l" defTabSz="803275" rtl="0" eaLnBrk="1" fontAlgn="auto" latinLnBrk="0" hangingPunct="1">
              <a:lnSpc>
                <a:spcPct val="90000"/>
              </a:lnSpc>
              <a:spcBef>
                <a:spcPts val="0"/>
              </a:spcBef>
              <a:spcAft>
                <a:spcPts val="600"/>
              </a:spcAft>
              <a:buClrTx/>
              <a:buSzTx/>
              <a:buFont typeface="+mj-lt"/>
              <a:buAutoNum type="arabicPeriod"/>
              <a:tabLst/>
              <a:defRPr/>
            </a:pPr>
            <a:r>
              <a:rPr lang="en-US" sz="1200" b="0" baseline="0" dirty="0" smtClean="0"/>
              <a:t>Click </a:t>
            </a:r>
            <a:r>
              <a:rPr lang="en-US" sz="1200" b="1" baseline="0" dirty="0" smtClean="0"/>
              <a:t>Align</a:t>
            </a:r>
            <a:r>
              <a:rPr lang="en-US" sz="1200" baseline="0" dirty="0" smtClean="0"/>
              <a:t> </a:t>
            </a:r>
            <a:r>
              <a:rPr lang="en-US" sz="1200" b="1" baseline="0" dirty="0" smtClean="0"/>
              <a:t>Middle</a:t>
            </a:r>
            <a:r>
              <a:rPr lang="en-US" sz="1200" baseline="0" dirty="0" smtClean="0"/>
              <a:t>.</a:t>
            </a:r>
            <a:endParaRPr lang="en-US" sz="1200" b="1" baseline="0" dirty="0" smtClean="0"/>
          </a:p>
          <a:p>
            <a:pPr marL="685800" marR="0" lvl="1" indent="-228600" algn="l" defTabSz="803275" rtl="0" eaLnBrk="1" fontAlgn="auto" latinLnBrk="0" hangingPunct="1">
              <a:lnSpc>
                <a:spcPct val="90000"/>
              </a:lnSpc>
              <a:spcBef>
                <a:spcPts val="0"/>
              </a:spcBef>
              <a:spcAft>
                <a:spcPts val="600"/>
              </a:spcAft>
              <a:buClrTx/>
              <a:buSzTx/>
              <a:buFont typeface="+mj-lt"/>
              <a:buAutoNum type="arabicPeriod"/>
              <a:tabLst/>
              <a:defRPr/>
            </a:pPr>
            <a:r>
              <a:rPr lang="en-US" sz="1200" b="0" baseline="0" dirty="0" smtClean="0"/>
              <a:t>Click </a:t>
            </a:r>
            <a:r>
              <a:rPr lang="en-US" sz="1200" b="1" baseline="0" dirty="0" smtClean="0"/>
              <a:t>Align</a:t>
            </a:r>
            <a:r>
              <a:rPr lang="en-US" sz="1200" baseline="0" dirty="0" smtClean="0"/>
              <a:t> </a:t>
            </a:r>
            <a:r>
              <a:rPr lang="en-US" sz="1200" b="1" baseline="0" dirty="0" smtClean="0"/>
              <a:t>Center</a:t>
            </a:r>
            <a:r>
              <a:rPr lang="en-US" sz="1200" baseline="0" dirty="0" smtClean="0"/>
              <a:t>.</a:t>
            </a:r>
            <a:endParaRPr lang="en-US" sz="1200" b="1" baseline="0" dirty="0" smtClean="0"/>
          </a:p>
          <a:p>
            <a:pPr marL="228600" marR="0" indent="-228600" algn="l" defTabSz="803275" rtl="0" eaLnBrk="1" fontAlgn="auto" latinLnBrk="0" hangingPunct="1">
              <a:lnSpc>
                <a:spcPct val="90000"/>
              </a:lnSpc>
              <a:spcBef>
                <a:spcPts val="0"/>
              </a:spcBef>
              <a:spcAft>
                <a:spcPts val="600"/>
              </a:spcAft>
              <a:buClrTx/>
              <a:buSzTx/>
              <a:buFont typeface="+mj-lt"/>
              <a:buAutoNum type="arabicPeriod" startAt="11"/>
              <a:tabLst/>
              <a:defRPr/>
            </a:pPr>
            <a:r>
              <a:rPr lang="en-US" sz="1200" b="0" baseline="0" dirty="0" smtClean="0"/>
              <a:t>With all three text boxes still selected, drag the text boxes to the lower left corner of the rounded rectangle.</a:t>
            </a:r>
          </a:p>
          <a:p>
            <a:pPr marL="228600" marR="0" indent="-228600" algn="l" defTabSz="803275" rtl="0" eaLnBrk="1" fontAlgn="auto" latinLnBrk="0" hangingPunct="1">
              <a:lnSpc>
                <a:spcPct val="90000"/>
              </a:lnSpc>
              <a:spcBef>
                <a:spcPts val="0"/>
              </a:spcBef>
              <a:spcAft>
                <a:spcPts val="600"/>
              </a:spcAft>
              <a:buClrTx/>
              <a:buSzTx/>
              <a:buFont typeface="+mj-lt"/>
              <a:buAutoNum type="arabicPeriod" startAt="11"/>
              <a:tabLst/>
              <a:defRPr/>
            </a:pPr>
            <a:endParaRPr lang="en-US" sz="1200" b="0" baseline="0" dirty="0" smtClean="0"/>
          </a:p>
          <a:p>
            <a:pPr marL="228600" marR="0" indent="-228600" algn="l" defTabSz="803275" rtl="0" eaLnBrk="1" fontAlgn="auto" latinLnBrk="0" hangingPunct="1">
              <a:lnSpc>
                <a:spcPct val="90000"/>
              </a:lnSpc>
              <a:spcBef>
                <a:spcPts val="0"/>
              </a:spcBef>
              <a:spcAft>
                <a:spcPts val="600"/>
              </a:spcAft>
              <a:buClrTx/>
              <a:buSzTx/>
              <a:buFont typeface="+mj-lt"/>
              <a:buAutoNum type="arabicPeriod" startAt="11"/>
              <a:tabLst/>
              <a:defRPr/>
            </a:pPr>
            <a:endParaRPr lang="en-US" sz="1200" b="0" baseline="0" dirty="0" smtClean="0"/>
          </a:p>
          <a:p>
            <a:pPr marL="228600" marR="0" indent="-228600" algn="l" defTabSz="803275" rtl="0" eaLnBrk="1" fontAlgn="auto" latinLnBrk="0" hangingPunct="1">
              <a:lnSpc>
                <a:spcPct val="90000"/>
              </a:lnSpc>
              <a:spcBef>
                <a:spcPts val="0"/>
              </a:spcBef>
              <a:spcAft>
                <a:spcPts val="600"/>
              </a:spcAft>
              <a:buClrTx/>
              <a:buSzTx/>
              <a:buFont typeface="+mj-lt"/>
              <a:buNone/>
              <a:tabLst/>
              <a:defRPr/>
            </a:pPr>
            <a:r>
              <a:rPr lang="en-US" sz="1200" b="0" baseline="0" dirty="0" smtClean="0"/>
              <a:t>To reproduce the animation effects for the shapes on this slide, do the following:</a:t>
            </a:r>
            <a:endParaRPr lang="en-US" sz="1200" baseline="0" dirty="0" smtClean="0"/>
          </a:p>
          <a:p>
            <a:pPr marL="228600" marR="0" indent="-228600" algn="l" defTabSz="803275" rtl="0" eaLnBrk="1" fontAlgn="auto" latinLnBrk="0" hangingPunct="1">
              <a:lnSpc>
                <a:spcPct val="90000"/>
              </a:lnSpc>
              <a:spcBef>
                <a:spcPts val="0"/>
              </a:spcBef>
              <a:spcAft>
                <a:spcPts val="600"/>
              </a:spcAft>
              <a:buClrTx/>
              <a:buSzTx/>
              <a:buFont typeface="+mj-lt"/>
              <a:buAutoNum type="arabicPeriod"/>
              <a:tabLst/>
              <a:defRPr/>
            </a:pPr>
            <a:r>
              <a:rPr lang="en-US" sz="1200" baseline="0" dirty="0" smtClean="0"/>
              <a:t>In the </a:t>
            </a:r>
            <a:r>
              <a:rPr lang="en-US" sz="1200" b="1" baseline="0" dirty="0" smtClean="0"/>
              <a:t>Selection and Visibility </a:t>
            </a:r>
            <a:r>
              <a:rPr lang="en-US" sz="1200" baseline="0" dirty="0" smtClean="0"/>
              <a:t>pane, select the group of shapes that contains the rounded rectangle and four rectangles. </a:t>
            </a:r>
          </a:p>
          <a:p>
            <a:pPr marL="228600" marR="0" indent="-228600" algn="l" defTabSz="803275" rtl="0" eaLnBrk="1" fontAlgn="auto" latinLnBrk="0" hangingPunct="1">
              <a:lnSpc>
                <a:spcPct val="90000"/>
              </a:lnSpc>
              <a:spcBef>
                <a:spcPts val="0"/>
              </a:spcBef>
              <a:spcAft>
                <a:spcPts val="600"/>
              </a:spcAft>
              <a:buClrTx/>
              <a:buSzTx/>
              <a:buFont typeface="+mj-lt"/>
              <a:buAutoNum type="arabicPeriod"/>
              <a:tabLst/>
              <a:defRPr/>
            </a:pPr>
            <a:r>
              <a:rPr lang="en-US" sz="1200" baseline="0" dirty="0" smtClean="0"/>
              <a:t>In the </a:t>
            </a:r>
            <a:r>
              <a:rPr lang="en-US" sz="1200" b="1" baseline="0" dirty="0" smtClean="0"/>
              <a:t>Custom</a:t>
            </a:r>
            <a:r>
              <a:rPr lang="en-US" sz="1200" baseline="0" dirty="0" smtClean="0"/>
              <a:t> </a:t>
            </a:r>
            <a:r>
              <a:rPr lang="en-US" sz="1200" b="1" baseline="0" dirty="0" smtClean="0"/>
              <a:t>Animation</a:t>
            </a:r>
            <a:r>
              <a:rPr lang="en-US" sz="1200" baseline="0" dirty="0" smtClean="0"/>
              <a:t> task pane, do the following:</a:t>
            </a:r>
          </a:p>
          <a:p>
            <a:pPr marL="685800" lvl="1" indent="-228600">
              <a:buFont typeface="+mj-lt"/>
              <a:buAutoNum type="arabicPeriod"/>
            </a:pPr>
            <a:r>
              <a:rPr lang="en-US" sz="1200" baseline="0" dirty="0" smtClean="0"/>
              <a:t>Click </a:t>
            </a:r>
            <a:r>
              <a:rPr lang="en-US" sz="1200" b="1" baseline="0" dirty="0" smtClean="0"/>
              <a:t>Add</a:t>
            </a:r>
            <a:r>
              <a:rPr lang="en-US" sz="1200" baseline="0" dirty="0" smtClean="0"/>
              <a:t> </a:t>
            </a:r>
            <a:r>
              <a:rPr lang="en-US" sz="1200" b="1" baseline="0" dirty="0" smtClean="0"/>
              <a:t>Effect</a:t>
            </a:r>
            <a:r>
              <a:rPr lang="en-US" sz="1200" b="0" baseline="0" dirty="0" smtClean="0"/>
              <a:t>, point to </a:t>
            </a:r>
            <a:r>
              <a:rPr lang="en-US" sz="1200" b="1" baseline="0" dirty="0" smtClean="0"/>
              <a:t>Exit</a:t>
            </a:r>
            <a:r>
              <a:rPr lang="en-US" sz="1200" baseline="0" dirty="0" smtClean="0"/>
              <a:t>, and then click </a:t>
            </a:r>
            <a:r>
              <a:rPr lang="en-US" sz="1200" b="1" baseline="0" dirty="0" smtClean="0"/>
              <a:t>More</a:t>
            </a:r>
            <a:r>
              <a:rPr lang="en-US" sz="1200" baseline="0" dirty="0" smtClean="0"/>
              <a:t> </a:t>
            </a:r>
            <a:r>
              <a:rPr lang="en-US" sz="1200" b="1" baseline="0" dirty="0" smtClean="0"/>
              <a:t>Effects</a:t>
            </a:r>
            <a:r>
              <a:rPr lang="en-US" sz="1200" b="0" baseline="0" dirty="0" smtClean="0"/>
              <a:t>.</a:t>
            </a:r>
            <a:r>
              <a:rPr lang="en-US" sz="1200" b="1" baseline="0" dirty="0" smtClean="0"/>
              <a:t> </a:t>
            </a:r>
            <a:r>
              <a:rPr lang="en-US" sz="1200" b="0" baseline="0" dirty="0" smtClean="0"/>
              <a:t>In the</a:t>
            </a:r>
            <a:r>
              <a:rPr lang="en-US" sz="1200" b="1" baseline="0" dirty="0" smtClean="0"/>
              <a:t> Add Exit Effect</a:t>
            </a:r>
            <a:r>
              <a:rPr lang="en-US" sz="1200" b="0" baseline="0" dirty="0" smtClean="0"/>
              <a:t> dialog box, under</a:t>
            </a:r>
            <a:r>
              <a:rPr lang="en-US" sz="1200" baseline="0" dirty="0" smtClean="0"/>
              <a:t> </a:t>
            </a:r>
            <a:r>
              <a:rPr lang="en-US" sz="1200" b="1" baseline="0" dirty="0" smtClean="0"/>
              <a:t>Moderate</a:t>
            </a:r>
            <a:r>
              <a:rPr lang="en-US" sz="1200" b="0" baseline="0" dirty="0" smtClean="0"/>
              <a:t>,</a:t>
            </a:r>
            <a:r>
              <a:rPr lang="en-US" sz="1200" b="1" baseline="0" dirty="0" smtClean="0"/>
              <a:t> </a:t>
            </a:r>
            <a:r>
              <a:rPr lang="en-US" sz="1200" b="0" baseline="0" dirty="0" smtClean="0"/>
              <a:t>click </a:t>
            </a:r>
            <a:r>
              <a:rPr lang="en-US" sz="1200" b="1" baseline="0" dirty="0" smtClean="0"/>
              <a:t>Stretchy</a:t>
            </a:r>
            <a:r>
              <a:rPr lang="en-US" sz="1200" b="0" baseline="0" dirty="0" smtClean="0"/>
              <a:t>, and then click </a:t>
            </a:r>
            <a:r>
              <a:rPr lang="en-US" sz="1200" b="1" baseline="0" dirty="0" smtClean="0"/>
              <a:t>OK</a:t>
            </a:r>
            <a:r>
              <a:rPr lang="en-US" sz="1200" b="0" baseline="0" dirty="0" smtClean="0"/>
              <a:t>.</a:t>
            </a:r>
            <a:r>
              <a:rPr lang="en-US" sz="1200" baseline="0" dirty="0" smtClean="0"/>
              <a:t> </a:t>
            </a:r>
          </a:p>
          <a:p>
            <a:pPr marL="685800" marR="0" lvl="1" indent="-228600" algn="l" defTabSz="914400" rtl="0" eaLnBrk="1" fontAlgn="auto" latinLnBrk="0" hangingPunct="1">
              <a:lnSpc>
                <a:spcPct val="90000"/>
              </a:lnSpc>
              <a:spcBef>
                <a:spcPts val="0"/>
              </a:spcBef>
              <a:spcAft>
                <a:spcPts val="600"/>
              </a:spcAft>
              <a:buClrTx/>
              <a:buSzTx/>
              <a:buFont typeface="+mj-lt"/>
              <a:buAutoNum type="arabicPeriod"/>
              <a:tabLst/>
              <a:defRPr/>
            </a:pPr>
            <a:r>
              <a:rPr lang="en-US" sz="1200" baseline="0" dirty="0" smtClean="0"/>
              <a:t>Under </a:t>
            </a:r>
            <a:r>
              <a:rPr lang="en-US" sz="1200" b="1" baseline="0" dirty="0" smtClean="0"/>
              <a:t>Modify: Stretchy</a:t>
            </a:r>
            <a:r>
              <a:rPr lang="en-US" sz="1200" b="0" baseline="0" dirty="0" smtClean="0"/>
              <a:t>, in the </a:t>
            </a:r>
            <a:r>
              <a:rPr lang="en-US" sz="1200" b="1" baseline="0" dirty="0" smtClean="0"/>
              <a:t>Start</a:t>
            </a:r>
            <a:r>
              <a:rPr lang="en-US" sz="1200" baseline="0" dirty="0" smtClean="0"/>
              <a:t> list, select </a:t>
            </a:r>
            <a:r>
              <a:rPr lang="en-US" sz="1200" b="1" baseline="0" dirty="0" smtClean="0"/>
              <a:t>After Previous</a:t>
            </a:r>
            <a:r>
              <a:rPr lang="en-US" sz="1200" baseline="0" dirty="0" smtClean="0"/>
              <a:t>.</a:t>
            </a:r>
          </a:p>
          <a:p>
            <a:pPr marL="685800" marR="0" lvl="1" indent="-228600" algn="l" defTabSz="914400" rtl="0" eaLnBrk="1" fontAlgn="auto" latinLnBrk="0" hangingPunct="1">
              <a:lnSpc>
                <a:spcPct val="90000"/>
              </a:lnSpc>
              <a:spcBef>
                <a:spcPts val="0"/>
              </a:spcBef>
              <a:spcAft>
                <a:spcPts val="600"/>
              </a:spcAft>
              <a:buClrTx/>
              <a:buSzTx/>
              <a:buFont typeface="+mj-lt"/>
              <a:buAutoNum type="arabicPeriod"/>
              <a:tabLst/>
              <a:defRPr/>
            </a:pPr>
            <a:r>
              <a:rPr lang="en-US" sz="1200" baseline="0" dirty="0" smtClean="0"/>
              <a:t>Under </a:t>
            </a:r>
            <a:r>
              <a:rPr lang="en-US" sz="1200" b="1" baseline="0" dirty="0" smtClean="0"/>
              <a:t>Modify: Stretchy</a:t>
            </a:r>
            <a:r>
              <a:rPr lang="en-US" sz="1200" b="0" baseline="0" dirty="0" smtClean="0"/>
              <a:t>, </a:t>
            </a:r>
            <a:r>
              <a:rPr lang="en-US" sz="1200" baseline="0" dirty="0" smtClean="0"/>
              <a:t>in the </a:t>
            </a:r>
            <a:r>
              <a:rPr lang="en-US" sz="1200" b="1" baseline="0" dirty="0" smtClean="0"/>
              <a:t>Speed </a:t>
            </a:r>
            <a:r>
              <a:rPr lang="en-US" sz="1200" baseline="0" dirty="0" smtClean="0"/>
              <a:t>list, select </a:t>
            </a:r>
            <a:r>
              <a:rPr lang="en-US" sz="1200" b="1" baseline="0" dirty="0" smtClean="0"/>
              <a:t>Medium</a:t>
            </a:r>
            <a:r>
              <a:rPr lang="en-US" sz="1200" baseline="0" dirty="0" smtClean="0"/>
              <a:t>.</a:t>
            </a:r>
          </a:p>
          <a:p>
            <a:pPr defTabSz="803275"/>
            <a:endParaRPr lang="en-US" sz="1200" baseline="0" dirty="0" smtClean="0"/>
          </a:p>
        </p:txBody>
      </p:sp>
      <p:sp>
        <p:nvSpPr>
          <p:cNvPr id="5" name="Slide Image Placeholder 4"/>
          <p:cNvSpPr>
            <a:spLocks noGrp="1" noRot="1" noChangeAspect="1"/>
          </p:cNvSpPr>
          <p:nvPr>
            <p:ph type="sldImg"/>
          </p:nvPr>
        </p:nvSpPr>
        <p:spPr>
          <a:xfrm>
            <a:off x="533400" y="460375"/>
            <a:ext cx="3144838" cy="2359025"/>
          </a:xfrm>
        </p:spPr>
      </p:sp>
    </p:spTree>
    <p:extLst>
      <p:ext uri="{BB962C8B-B14F-4D97-AF65-F5344CB8AC3E}">
        <p14:creationId xmlns:p14="http://schemas.microsoft.com/office/powerpoint/2010/main" xmlns="" val="2039161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sz="1400" b="1" dirty="0" smtClean="0"/>
              <a:t>Custom animation effects: countdown</a:t>
            </a:r>
          </a:p>
          <a:p>
            <a:r>
              <a:rPr lang="en-US" sz="1400" dirty="0" smtClean="0"/>
              <a:t>(Advanced)</a:t>
            </a:r>
            <a:endParaRPr lang="en-US" sz="1200" baseline="0" dirty="0" smtClean="0">
              <a:latin typeface="+mn-lt"/>
            </a:endParaRPr>
          </a:p>
          <a:p>
            <a:endParaRPr lang="en-US" sz="1200" dirty="0" smtClean="0"/>
          </a:p>
          <a:p>
            <a:endParaRPr lang="en-US" sz="1200" dirty="0" smtClean="0"/>
          </a:p>
          <a:p>
            <a:r>
              <a:rPr lang="en-US" sz="1200" b="1" i="0" dirty="0" smtClean="0"/>
              <a:t>Tip: </a:t>
            </a:r>
            <a:r>
              <a:rPr lang="en-US" sz="1200" i="0" dirty="0" smtClean="0"/>
              <a:t>For the effects on this slide, use a large picture that measures </a:t>
            </a:r>
            <a:r>
              <a:rPr lang="en-US" sz="1200" i="0" baseline="0" dirty="0" smtClean="0"/>
              <a:t>7.5” high and 10” wide (the dimensions of the slide). </a:t>
            </a:r>
            <a:endParaRPr lang="en-US" sz="1200" i="0" dirty="0" smtClean="0"/>
          </a:p>
          <a:p>
            <a:endParaRPr lang="en-US" sz="1200" dirty="0" smtClean="0"/>
          </a:p>
          <a:p>
            <a:endParaRPr lang="en-US" sz="1200" dirty="0" smtClean="0"/>
          </a:p>
          <a:p>
            <a:r>
              <a:rPr lang="en-US" sz="1200" dirty="0" smtClean="0"/>
              <a:t>To</a:t>
            </a:r>
            <a:r>
              <a:rPr lang="en-US" sz="1200" baseline="0" dirty="0" smtClean="0"/>
              <a:t> reproduce the animated picture effects on this slide, do the following:</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dirty="0" smtClean="0"/>
              <a:t>On the </a:t>
            </a:r>
            <a:r>
              <a:rPr lang="en-US" sz="1200" b="1" i="0" dirty="0" smtClean="0"/>
              <a:t>Home</a:t>
            </a:r>
            <a:r>
              <a:rPr lang="en-US" sz="1200" i="0" dirty="0" smtClean="0"/>
              <a:t> tab, in the</a:t>
            </a:r>
            <a:r>
              <a:rPr lang="en-US" sz="1200" i="0" baseline="0" dirty="0" smtClean="0"/>
              <a:t> </a:t>
            </a:r>
            <a:r>
              <a:rPr lang="en-US" sz="1200" b="1" i="0" baseline="0" dirty="0" smtClean="0"/>
              <a:t>Slides</a:t>
            </a:r>
            <a:r>
              <a:rPr lang="en-US" sz="1200" i="0" baseline="0" dirty="0" smtClean="0"/>
              <a:t> group, click </a:t>
            </a:r>
            <a:r>
              <a:rPr lang="en-US" sz="1200" b="1" i="0" baseline="0" dirty="0" smtClean="0"/>
              <a:t>Layout</a:t>
            </a:r>
            <a:r>
              <a:rPr lang="en-US" sz="1200" i="0" baseline="0" dirty="0" smtClean="0"/>
              <a:t>, and then click </a:t>
            </a:r>
            <a:r>
              <a:rPr lang="en-US" sz="1200" b="1" i="0" baseline="0" dirty="0" smtClean="0"/>
              <a:t>Blank</a:t>
            </a:r>
            <a:r>
              <a:rPr lang="en-US" sz="1200" i="0" baseline="0" dirty="0" smtClean="0"/>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On the </a:t>
            </a:r>
            <a:r>
              <a:rPr lang="en-US" sz="1200" b="1" i="0" baseline="0" dirty="0" smtClean="0"/>
              <a:t>Insert</a:t>
            </a:r>
            <a:r>
              <a:rPr lang="en-US" sz="1200" i="0" baseline="0" dirty="0" smtClean="0"/>
              <a:t> tab, in the </a:t>
            </a:r>
            <a:r>
              <a:rPr lang="en-US" sz="1200" b="1" i="0" baseline="0" dirty="0" smtClean="0"/>
              <a:t>Illustrations</a:t>
            </a:r>
            <a:r>
              <a:rPr lang="en-US" sz="1200" i="0" baseline="0" dirty="0" smtClean="0"/>
              <a:t> group, click </a:t>
            </a:r>
            <a:r>
              <a:rPr lang="en-US" sz="1200" b="1" i="0" baseline="0" dirty="0" smtClean="0"/>
              <a:t>Picture</a:t>
            </a:r>
            <a:r>
              <a:rPr lang="en-US" sz="1200" i="0" baseline="0" dirty="0" smtClean="0"/>
              <a:t>. In the </a:t>
            </a:r>
            <a:r>
              <a:rPr lang="en-US" sz="1200" b="1" i="0" baseline="0" dirty="0" smtClean="0"/>
              <a:t>Insert Picture </a:t>
            </a:r>
            <a:r>
              <a:rPr lang="en-US" sz="1200" i="0" baseline="0" dirty="0" smtClean="0"/>
              <a:t>dialog box, select the 7.5” x 10” picture, and then click </a:t>
            </a:r>
            <a:r>
              <a:rPr lang="en-US" sz="1200" b="1" i="0" baseline="0" dirty="0" smtClean="0"/>
              <a:t>Insert</a:t>
            </a:r>
            <a:r>
              <a:rPr lang="en-US" sz="1200" i="0" baseline="0" dirty="0" smtClean="0"/>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On the slide, select the picture. Under </a:t>
            </a:r>
            <a:r>
              <a:rPr lang="en-US" sz="1200" b="1" i="0" baseline="0" dirty="0" smtClean="0"/>
              <a:t>Picture Tools</a:t>
            </a:r>
            <a:r>
              <a:rPr lang="en-US" sz="1200" i="0" baseline="0" dirty="0" smtClean="0"/>
              <a:t>, on the </a:t>
            </a:r>
            <a:r>
              <a:rPr lang="en-US" sz="1200" b="1" i="0" baseline="0" dirty="0" smtClean="0"/>
              <a:t>Format</a:t>
            </a:r>
            <a:r>
              <a:rPr lang="en-US" sz="1200" i="0" baseline="0" dirty="0" smtClean="0"/>
              <a:t> tab, in the bottom right corner of the </a:t>
            </a:r>
            <a:r>
              <a:rPr lang="en-US" sz="1200" b="1" i="0" baseline="0" dirty="0" smtClean="0"/>
              <a:t>Size</a:t>
            </a:r>
            <a:r>
              <a:rPr lang="en-US" sz="1200" i="0" baseline="0" dirty="0" smtClean="0"/>
              <a:t> group, click the </a:t>
            </a:r>
            <a:r>
              <a:rPr lang="en-US" sz="1200" b="1" i="0" baseline="0" dirty="0" smtClean="0"/>
              <a:t>Size and Position</a:t>
            </a:r>
            <a:r>
              <a:rPr lang="en-US" sz="1200" i="0" baseline="0" dirty="0" smtClean="0"/>
              <a:t> dialog box launcher. In the </a:t>
            </a:r>
            <a:r>
              <a:rPr lang="en-US" sz="1200" b="1" i="0" baseline="0" dirty="0" smtClean="0"/>
              <a:t>Size and Position</a:t>
            </a:r>
            <a:r>
              <a:rPr lang="en-US" sz="1200" i="0" baseline="0" dirty="0" smtClean="0"/>
              <a:t> dialog box, on the </a:t>
            </a:r>
            <a:r>
              <a:rPr lang="en-US" sz="1200" b="1" i="0" baseline="0" dirty="0" smtClean="0"/>
              <a:t>Size</a:t>
            </a:r>
            <a:r>
              <a:rPr lang="en-US" sz="1200" i="0" baseline="0" dirty="0" smtClean="0"/>
              <a:t> tab, under </a:t>
            </a:r>
            <a:r>
              <a:rPr lang="en-US" sz="1200" b="1" i="0" baseline="0" dirty="0" smtClean="0"/>
              <a:t>Crop from</a:t>
            </a:r>
            <a:r>
              <a:rPr lang="en-US" sz="1200" i="0" baseline="0" dirty="0" smtClean="0"/>
              <a:t>, in the </a:t>
            </a:r>
            <a:r>
              <a:rPr lang="en-US" sz="1200" b="1" i="0" baseline="0" dirty="0" smtClean="0"/>
              <a:t>Right</a:t>
            </a:r>
            <a:r>
              <a:rPr lang="en-US" sz="1200" i="0" baseline="0" dirty="0" smtClean="0"/>
              <a:t> box, enter </a:t>
            </a:r>
            <a:r>
              <a:rPr lang="en-US" sz="1200" b="1" i="0" baseline="0" dirty="0" smtClean="0"/>
              <a:t>5.33”</a:t>
            </a:r>
            <a:r>
              <a:rPr lang="en-US" sz="1200" i="0" baseline="0" dirty="0" smtClean="0"/>
              <a:t>. (</a:t>
            </a:r>
            <a:r>
              <a:rPr lang="en-US" sz="1200" b="1" i="0" baseline="0" dirty="0" smtClean="0"/>
              <a:t>Note:</a:t>
            </a:r>
            <a:r>
              <a:rPr lang="en-US" sz="1200" i="0" baseline="0" dirty="0" smtClean="0"/>
              <a:t> Under </a:t>
            </a:r>
            <a:r>
              <a:rPr lang="en-US" sz="1200" b="1" i="0" baseline="0" dirty="0" smtClean="0"/>
              <a:t>Size and rotate</a:t>
            </a:r>
            <a:r>
              <a:rPr lang="en-US" sz="1200" i="0" baseline="0" dirty="0" smtClean="0"/>
              <a:t>, the </a:t>
            </a:r>
            <a:r>
              <a:rPr lang="en-US" sz="1200" b="1" i="0" baseline="0" dirty="0" smtClean="0"/>
              <a:t>Height</a:t>
            </a:r>
            <a:r>
              <a:rPr lang="en-US" sz="1200" i="0" baseline="0" dirty="0" smtClean="0"/>
              <a:t> should now be </a:t>
            </a:r>
            <a:r>
              <a:rPr lang="en-US" sz="1200" b="1" i="0" baseline="0" dirty="0" smtClean="0"/>
              <a:t>7.5”</a:t>
            </a:r>
            <a:r>
              <a:rPr lang="en-US" sz="1200" i="0" baseline="0" dirty="0" smtClean="0"/>
              <a:t> and the </a:t>
            </a:r>
            <a:r>
              <a:rPr lang="en-US" sz="1200" b="1" i="0" baseline="0" dirty="0" smtClean="0"/>
              <a:t>Width</a:t>
            </a:r>
            <a:r>
              <a:rPr lang="en-US" sz="1200" i="0" baseline="0" dirty="0" smtClean="0"/>
              <a:t> should now be </a:t>
            </a:r>
            <a:r>
              <a:rPr lang="en-US" sz="1200" b="1" i="0" baseline="0" dirty="0" smtClean="0"/>
              <a:t>5”</a:t>
            </a:r>
            <a:r>
              <a:rPr lang="en-US" sz="1200" i="0" baseline="0" dirty="0" smtClean="0"/>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On the </a:t>
            </a:r>
            <a:r>
              <a:rPr lang="en-US" sz="1200" b="1" i="0" baseline="0" dirty="0" smtClean="0"/>
              <a:t>Home</a:t>
            </a:r>
            <a:r>
              <a:rPr lang="en-US" sz="1200" i="0" baseline="0" dirty="0" smtClean="0"/>
              <a:t> tab, in the </a:t>
            </a:r>
            <a:r>
              <a:rPr lang="en-US" sz="1200" b="1" i="0" baseline="0" dirty="0" smtClean="0"/>
              <a:t>Drawing</a:t>
            </a:r>
            <a:r>
              <a:rPr lang="en-US" sz="1200" i="0" baseline="0" dirty="0" smtClean="0"/>
              <a:t> group, click </a:t>
            </a:r>
            <a:r>
              <a:rPr lang="en-US" sz="1200" b="1" i="0" baseline="0" dirty="0" smtClean="0"/>
              <a:t>Arrange</a:t>
            </a:r>
            <a:r>
              <a:rPr lang="en-US" sz="1200" i="0" baseline="0" dirty="0" smtClean="0"/>
              <a:t>, point to </a:t>
            </a:r>
            <a:r>
              <a:rPr lang="en-US" sz="1200" b="1" i="0" baseline="0" dirty="0" smtClean="0"/>
              <a:t>Align</a:t>
            </a:r>
            <a:r>
              <a:rPr lang="en-US" sz="1200" i="0" baseline="0" dirty="0" smtClean="0"/>
              <a:t>, and then do the following:</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Click </a:t>
            </a:r>
            <a:r>
              <a:rPr lang="en-US" sz="1200" b="1" i="0" baseline="0" dirty="0" smtClean="0"/>
              <a:t>Align to Slide</a:t>
            </a:r>
            <a:r>
              <a:rPr lang="en-US" sz="1200" i="0" baseline="0" dirty="0" smtClean="0"/>
              <a: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Click </a:t>
            </a:r>
            <a:r>
              <a:rPr lang="en-US" sz="1200" b="1" dirty="0" smtClean="0"/>
              <a:t>Align Left</a:t>
            </a:r>
            <a:r>
              <a:rPr lang="en-US" sz="1200" b="0" dirty="0" smtClean="0"/>
              <a:t>.</a:t>
            </a:r>
            <a:r>
              <a:rPr lang="en-US" sz="1200" b="1" dirty="0" smtClean="0"/>
              <a:t> </a:t>
            </a:r>
            <a:endParaRPr lang="en-US" sz="1200" i="0" baseline="0" dirty="0" smtClean="0"/>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Click </a:t>
            </a:r>
            <a:r>
              <a:rPr lang="en-US" sz="1200" b="1" dirty="0" smtClean="0"/>
              <a:t>Align Middle</a:t>
            </a:r>
            <a:r>
              <a:rPr lang="en-US" sz="1200" b="0" dirty="0" smtClean="0"/>
              <a:t>.</a:t>
            </a:r>
            <a:r>
              <a:rPr lang="en-US" sz="1200" i="0" baseline="0" dirty="0" smtClean="0"/>
              <a:t>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On the </a:t>
            </a:r>
            <a:r>
              <a:rPr lang="en-US" sz="1200" b="1" i="0" baseline="0" dirty="0" smtClean="0"/>
              <a:t>Insert</a:t>
            </a:r>
            <a:r>
              <a:rPr lang="en-US" sz="1200" i="0" baseline="0" dirty="0" smtClean="0"/>
              <a:t> tab, in the </a:t>
            </a:r>
            <a:r>
              <a:rPr lang="en-US" sz="1200" b="1" i="0" baseline="0" dirty="0" smtClean="0"/>
              <a:t>Illustrations</a:t>
            </a:r>
            <a:r>
              <a:rPr lang="en-US" sz="1200" i="0" baseline="0" dirty="0" smtClean="0"/>
              <a:t> group, click </a:t>
            </a:r>
            <a:r>
              <a:rPr lang="en-US" sz="1200" b="1" i="0" baseline="0" dirty="0" smtClean="0"/>
              <a:t>Picture</a:t>
            </a:r>
            <a:r>
              <a:rPr lang="en-US" sz="1200" i="0" baseline="0" dirty="0" smtClean="0"/>
              <a:t>. In the </a:t>
            </a:r>
            <a:r>
              <a:rPr lang="en-US" sz="1200" b="1" i="0" baseline="0" dirty="0" smtClean="0"/>
              <a:t>Insert Picture </a:t>
            </a:r>
            <a:r>
              <a:rPr lang="en-US" sz="1200" i="0" baseline="0" dirty="0" smtClean="0"/>
              <a:t>dialog box, select the same 7.5” x 10” picture, and then click </a:t>
            </a:r>
            <a:r>
              <a:rPr lang="en-US" sz="1200" b="1" i="0" baseline="0" dirty="0" smtClean="0"/>
              <a:t>Insert</a:t>
            </a:r>
            <a:r>
              <a:rPr lang="en-US" sz="1200" i="0" baseline="0" dirty="0" smtClean="0"/>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On the slide, select the second picture. Under </a:t>
            </a:r>
            <a:r>
              <a:rPr lang="en-US" sz="1200" b="1" i="0" baseline="0" dirty="0" smtClean="0"/>
              <a:t>Picture Tools</a:t>
            </a:r>
            <a:r>
              <a:rPr lang="en-US" sz="1200" i="0" baseline="0" dirty="0" smtClean="0"/>
              <a:t>, on the </a:t>
            </a:r>
            <a:r>
              <a:rPr lang="en-US" sz="1200" b="1" i="0" baseline="0" dirty="0" smtClean="0"/>
              <a:t>Format</a:t>
            </a:r>
            <a:r>
              <a:rPr lang="en-US" sz="1200" i="0" baseline="0" dirty="0" smtClean="0"/>
              <a:t> tab, in the bottom right corner of the </a:t>
            </a:r>
            <a:r>
              <a:rPr lang="en-US" sz="1200" b="1" i="0" baseline="0" dirty="0" smtClean="0"/>
              <a:t>Size</a:t>
            </a:r>
            <a:r>
              <a:rPr lang="en-US" sz="1200" i="0" baseline="0" dirty="0" smtClean="0"/>
              <a:t> group, click the </a:t>
            </a:r>
            <a:r>
              <a:rPr lang="en-US" sz="1200" b="1" i="0" baseline="0" dirty="0" smtClean="0"/>
              <a:t>Size and Position</a:t>
            </a:r>
            <a:r>
              <a:rPr lang="en-US" sz="1200" i="0" baseline="0" dirty="0" smtClean="0"/>
              <a:t> dialog box launcher. In the </a:t>
            </a:r>
            <a:r>
              <a:rPr lang="en-US" sz="1200" b="1" i="0" baseline="0" dirty="0" smtClean="0"/>
              <a:t>Size and Position</a:t>
            </a:r>
            <a:r>
              <a:rPr lang="en-US" sz="1200" i="0" baseline="0" dirty="0" smtClean="0"/>
              <a:t> dialog box, on the </a:t>
            </a:r>
            <a:r>
              <a:rPr lang="en-US" sz="1200" b="1" i="0" baseline="0" dirty="0" smtClean="0"/>
              <a:t>Size</a:t>
            </a:r>
            <a:r>
              <a:rPr lang="en-US" sz="1200" i="0" baseline="0" dirty="0" smtClean="0"/>
              <a:t> tab, under </a:t>
            </a:r>
            <a:r>
              <a:rPr lang="en-US" sz="1200" b="1" i="0" baseline="0" dirty="0" smtClean="0"/>
              <a:t>Crop from</a:t>
            </a:r>
            <a:r>
              <a:rPr lang="en-US" sz="1200" i="0" baseline="0" dirty="0" smtClean="0"/>
              <a:t>, in the </a:t>
            </a:r>
            <a:r>
              <a:rPr lang="en-US" sz="1200" b="1" i="0" baseline="0" dirty="0" smtClean="0"/>
              <a:t>Left</a:t>
            </a:r>
            <a:r>
              <a:rPr lang="en-US" sz="1200" i="0" baseline="0" dirty="0" smtClean="0"/>
              <a:t> box, enter </a:t>
            </a:r>
            <a:r>
              <a:rPr lang="en-US" sz="1200" b="1" i="0" baseline="0" dirty="0" smtClean="0"/>
              <a:t>5.33”</a:t>
            </a:r>
            <a:r>
              <a:rPr lang="en-US" sz="1200" i="0" baseline="0" dirty="0" smtClean="0"/>
              <a:t>. (</a:t>
            </a:r>
            <a:r>
              <a:rPr lang="en-US" sz="1200" b="1" i="0" baseline="0" dirty="0" smtClean="0"/>
              <a:t>Note:</a:t>
            </a:r>
            <a:r>
              <a:rPr lang="en-US" sz="1200" i="0" baseline="0" dirty="0" smtClean="0"/>
              <a:t> Under </a:t>
            </a:r>
            <a:r>
              <a:rPr lang="en-US" sz="1200" b="1" i="0" baseline="0" dirty="0" smtClean="0"/>
              <a:t>Size and rotate</a:t>
            </a:r>
            <a:r>
              <a:rPr lang="en-US" sz="1200" i="0" baseline="0" dirty="0" smtClean="0"/>
              <a:t>, the </a:t>
            </a:r>
            <a:r>
              <a:rPr lang="en-US" sz="1200" b="1" i="0" baseline="0" dirty="0" smtClean="0"/>
              <a:t>Height</a:t>
            </a:r>
            <a:r>
              <a:rPr lang="en-US" sz="1200" i="0" baseline="0" dirty="0" smtClean="0"/>
              <a:t> should be </a:t>
            </a:r>
            <a:r>
              <a:rPr lang="en-US" sz="1200" b="1" i="0" baseline="0" dirty="0" smtClean="0"/>
              <a:t>7.5”</a:t>
            </a:r>
            <a:r>
              <a:rPr lang="en-US" sz="1200" i="0" baseline="0" dirty="0" smtClean="0"/>
              <a:t> and the </a:t>
            </a:r>
            <a:r>
              <a:rPr lang="en-US" sz="1200" b="1" i="0" baseline="0" dirty="0" smtClean="0"/>
              <a:t>Width</a:t>
            </a:r>
            <a:r>
              <a:rPr lang="en-US" sz="1200" i="0" baseline="0" dirty="0" smtClean="0"/>
              <a:t> should now be </a:t>
            </a:r>
            <a:r>
              <a:rPr lang="en-US" sz="1200" b="1" i="0" baseline="0" dirty="0" smtClean="0"/>
              <a:t>5”</a:t>
            </a:r>
            <a:r>
              <a:rPr lang="en-US" sz="1200" i="0" baseline="0" dirty="0" smtClean="0"/>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On the </a:t>
            </a:r>
            <a:r>
              <a:rPr lang="en-US" sz="1200" b="1" i="0" baseline="0" dirty="0" smtClean="0"/>
              <a:t>Home</a:t>
            </a:r>
            <a:r>
              <a:rPr lang="en-US" sz="1200" i="0" baseline="0" dirty="0" smtClean="0"/>
              <a:t> tab, in the </a:t>
            </a:r>
            <a:r>
              <a:rPr lang="en-US" sz="1200" b="1" i="0" baseline="0" dirty="0" smtClean="0"/>
              <a:t>Drawing</a:t>
            </a:r>
            <a:r>
              <a:rPr lang="en-US" sz="1200" i="0" baseline="0" dirty="0" smtClean="0"/>
              <a:t> group, click </a:t>
            </a:r>
            <a:r>
              <a:rPr lang="en-US" sz="1200" b="1" i="0" baseline="0" dirty="0" smtClean="0"/>
              <a:t>Arrange</a:t>
            </a:r>
            <a:r>
              <a:rPr lang="en-US" sz="1200" i="0" baseline="0" dirty="0" smtClean="0"/>
              <a:t>, point to </a:t>
            </a:r>
            <a:r>
              <a:rPr lang="en-US" sz="1200" b="1" i="0" baseline="0" dirty="0" smtClean="0"/>
              <a:t>Align</a:t>
            </a:r>
            <a:r>
              <a:rPr lang="en-US" sz="1200" i="0" baseline="0" dirty="0" smtClean="0"/>
              <a:t>, and then do the following:</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Click </a:t>
            </a:r>
            <a:r>
              <a:rPr lang="en-US" sz="1200" b="1" i="0" baseline="0" dirty="0" smtClean="0"/>
              <a:t>Align to Slide</a:t>
            </a:r>
            <a:r>
              <a:rPr lang="en-US" sz="1200" i="0" baseline="0" dirty="0" smtClean="0"/>
              <a: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Click </a:t>
            </a:r>
            <a:r>
              <a:rPr lang="en-US" sz="1200" b="1" dirty="0" smtClean="0"/>
              <a:t>Align Right</a:t>
            </a:r>
            <a:r>
              <a:rPr lang="en-US" sz="1200" b="0" dirty="0" smtClean="0"/>
              <a:t>.</a:t>
            </a:r>
            <a:r>
              <a:rPr lang="en-US" sz="1200" b="1" dirty="0" smtClean="0"/>
              <a:t> </a:t>
            </a:r>
            <a:endParaRPr lang="en-US" sz="1200" i="0" baseline="0" dirty="0" smtClean="0"/>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Click </a:t>
            </a:r>
            <a:r>
              <a:rPr lang="en-US" sz="1200" b="1" dirty="0" smtClean="0"/>
              <a:t>Align Middle</a:t>
            </a:r>
            <a:r>
              <a:rPr lang="en-US" sz="1200" b="0" dirty="0" smtClean="0"/>
              <a:t>.</a:t>
            </a:r>
            <a:r>
              <a:rPr lang="en-US" sz="1200" i="0" baseline="0" dirty="0" smtClean="0"/>
              <a:t> </a:t>
            </a:r>
            <a:endParaRPr lang="en-US" sz="1200" dirty="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On the </a:t>
            </a:r>
            <a:r>
              <a:rPr lang="en-US" sz="1200" b="1" dirty="0" smtClean="0"/>
              <a:t>Home</a:t>
            </a:r>
            <a:r>
              <a:rPr lang="en-US" sz="1200" dirty="0" smtClean="0"/>
              <a:t> tab, in the </a:t>
            </a:r>
            <a:r>
              <a:rPr lang="en-US" sz="1200" b="1" dirty="0" smtClean="0"/>
              <a:t>Drawing</a:t>
            </a:r>
            <a:r>
              <a:rPr lang="en-US" sz="1200" dirty="0" smtClean="0"/>
              <a:t> group, click </a:t>
            </a:r>
            <a:r>
              <a:rPr lang="en-US" sz="1200" b="1" dirty="0" smtClean="0"/>
              <a:t>Shapes</a:t>
            </a:r>
            <a:r>
              <a:rPr lang="en-US" sz="1200" dirty="0" smtClean="0"/>
              <a:t>, and then under </a:t>
            </a:r>
            <a:r>
              <a:rPr lang="en-US" sz="1200" b="1" dirty="0" smtClean="0"/>
              <a:t>Rectangle</a:t>
            </a:r>
            <a:r>
              <a:rPr lang="en-US" sz="1200" dirty="0" smtClean="0"/>
              <a:t> click </a:t>
            </a:r>
            <a:r>
              <a:rPr lang="en-US" sz="1200" b="1" dirty="0" smtClean="0"/>
              <a:t>Rectangle</a:t>
            </a:r>
            <a:r>
              <a:rPr lang="en-US" sz="1200" baseline="0" dirty="0" smtClean="0"/>
              <a:t> (first option from the left). On the slide, drag to draw a rectangle.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Select the rectangle. On the </a:t>
            </a:r>
            <a:r>
              <a:rPr lang="en-US" sz="1200" b="1" baseline="0" dirty="0" smtClean="0"/>
              <a:t>Home</a:t>
            </a:r>
            <a:r>
              <a:rPr lang="en-US" sz="1200" baseline="0" dirty="0" smtClean="0"/>
              <a:t> tab, in the </a:t>
            </a:r>
            <a:r>
              <a:rPr lang="en-US" sz="1200" b="1" baseline="0" dirty="0" smtClean="0"/>
              <a:t>Drawing</a:t>
            </a:r>
            <a:r>
              <a:rPr lang="en-US" sz="1200" baseline="0" dirty="0" smtClean="0"/>
              <a:t> group, click </a:t>
            </a:r>
            <a:r>
              <a:rPr lang="en-US" sz="1200" b="1" baseline="0" dirty="0" smtClean="0"/>
              <a:t>Arrange</a:t>
            </a:r>
            <a:r>
              <a:rPr lang="en-US" sz="1200" baseline="0" dirty="0" smtClean="0"/>
              <a:t>, point to </a:t>
            </a:r>
            <a:r>
              <a:rPr lang="en-US" sz="1200" b="1" baseline="0" dirty="0" smtClean="0"/>
              <a:t>Align</a:t>
            </a:r>
            <a:r>
              <a:rPr lang="en-US" sz="1200" baseline="0" dirty="0" smtClean="0"/>
              <a:t>, and then do the following:</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Click </a:t>
            </a:r>
            <a:r>
              <a:rPr lang="en-US" sz="1200" b="1" baseline="0" dirty="0" smtClean="0"/>
              <a:t>Align to Slide</a:t>
            </a:r>
            <a:r>
              <a:rPr lang="en-US" sz="1200" baseline="0" dirty="0" smtClean="0"/>
              <a: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Click </a:t>
            </a:r>
            <a:r>
              <a:rPr lang="en-US" sz="1200" b="1" baseline="0" dirty="0" smtClean="0"/>
              <a:t>Align Right</a:t>
            </a:r>
            <a:r>
              <a:rPr lang="en-US" sz="1200" baseline="0" dirty="0" smtClean="0"/>
              <a: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Click </a:t>
            </a:r>
            <a:r>
              <a:rPr lang="en-US" sz="1200" b="1" baseline="0" dirty="0" smtClean="0"/>
              <a:t>Align Middle</a:t>
            </a:r>
            <a:r>
              <a:rPr lang="en-US" sz="1200" baseline="0" dirty="0" smtClean="0"/>
              <a:t>.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With the rectangle still selected, on the </a:t>
            </a:r>
            <a:r>
              <a:rPr lang="en-US" sz="1200" b="1" baseline="0" dirty="0" smtClean="0"/>
              <a:t>Home</a:t>
            </a:r>
            <a:r>
              <a:rPr lang="en-US" sz="1200" baseline="0" dirty="0" smtClean="0"/>
              <a:t> tab, in the bottom right corner of the </a:t>
            </a:r>
            <a:r>
              <a:rPr lang="en-US" sz="1200" b="1" baseline="0" dirty="0" smtClean="0"/>
              <a:t>Drawing</a:t>
            </a:r>
            <a:r>
              <a:rPr lang="en-US" sz="1200" baseline="0" dirty="0" smtClean="0"/>
              <a:t> group, click the </a:t>
            </a:r>
            <a:r>
              <a:rPr lang="en-US" sz="1200" b="1" baseline="0" dirty="0" smtClean="0"/>
              <a:t>Format Shape</a:t>
            </a:r>
            <a:r>
              <a:rPr lang="en-US" sz="1200" baseline="0" dirty="0" smtClean="0"/>
              <a:t> dialog box launcher. In the </a:t>
            </a:r>
            <a:r>
              <a:rPr lang="en-US" sz="1200" b="1" baseline="0" dirty="0" smtClean="0"/>
              <a:t>Format Shape</a:t>
            </a:r>
            <a:r>
              <a:rPr lang="en-US" sz="1200" baseline="0" dirty="0" smtClean="0"/>
              <a:t> dialog box, click </a:t>
            </a:r>
            <a:r>
              <a:rPr lang="en-US" sz="1200" b="1" baseline="0" dirty="0" smtClean="0"/>
              <a:t>Fill</a:t>
            </a:r>
            <a:r>
              <a:rPr lang="en-US" sz="1200" baseline="0" dirty="0" smtClean="0"/>
              <a:t> in the left pane. In the </a:t>
            </a:r>
            <a:r>
              <a:rPr lang="en-US" sz="1200" b="1" baseline="0" dirty="0" smtClean="0"/>
              <a:t>Fill</a:t>
            </a:r>
            <a:r>
              <a:rPr lang="en-US" sz="1200" baseline="0" dirty="0" smtClean="0"/>
              <a:t> pane, select </a:t>
            </a:r>
            <a:r>
              <a:rPr lang="en-US" sz="1200" b="1" baseline="0" dirty="0" smtClean="0"/>
              <a:t>Solid fill</a:t>
            </a:r>
            <a:r>
              <a:rPr lang="en-US" sz="1200" baseline="0" dirty="0" smtClean="0"/>
              <a:t>, and then do the following:</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Click the button next to </a:t>
            </a:r>
            <a:r>
              <a:rPr lang="en-US" sz="1200" b="1" baseline="0" dirty="0" smtClean="0"/>
              <a:t>Color</a:t>
            </a:r>
            <a:r>
              <a:rPr lang="en-US" sz="1200" baseline="0" dirty="0" smtClean="0"/>
              <a:t>, and then under </a:t>
            </a:r>
            <a:r>
              <a:rPr lang="en-US" sz="1200" b="1" baseline="0" dirty="0" smtClean="0"/>
              <a:t>Theme Colors </a:t>
            </a:r>
            <a:r>
              <a:rPr lang="en-US" sz="1200" baseline="0" dirty="0" smtClean="0"/>
              <a:t>click </a:t>
            </a:r>
            <a:r>
              <a:rPr lang="en-US" sz="1200" b="1" baseline="0" dirty="0" smtClean="0"/>
              <a:t>White, Background 1 </a:t>
            </a:r>
            <a:r>
              <a:rPr lang="en-US" sz="1200" baseline="0" dirty="0" smtClean="0"/>
              <a:t>(first row, first option from the left).</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In the </a:t>
            </a:r>
            <a:r>
              <a:rPr lang="en-US" sz="1200" b="1" baseline="0" dirty="0" smtClean="0"/>
              <a:t>Transparency</a:t>
            </a:r>
            <a:r>
              <a:rPr lang="en-US" sz="1200" baseline="0" dirty="0" smtClean="0"/>
              <a:t> box, enter </a:t>
            </a:r>
            <a:r>
              <a:rPr lang="en-US" sz="1200" b="1" baseline="0" dirty="0" smtClean="0"/>
              <a:t>10%</a:t>
            </a:r>
            <a:r>
              <a:rPr lang="en-US" sz="1200" baseline="0" dirty="0" smtClean="0"/>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On the </a:t>
            </a:r>
            <a:r>
              <a:rPr lang="en-US" sz="1200" b="1" dirty="0" smtClean="0"/>
              <a:t>Animations</a:t>
            </a:r>
            <a:r>
              <a:rPr lang="en-US" sz="1200" dirty="0" smtClean="0"/>
              <a:t> tab, in</a:t>
            </a:r>
            <a:r>
              <a:rPr lang="en-US" sz="1200" baseline="0" dirty="0" smtClean="0"/>
              <a:t> the </a:t>
            </a:r>
            <a:r>
              <a:rPr lang="en-US" sz="1200" b="1" baseline="0" dirty="0" smtClean="0"/>
              <a:t>Animations</a:t>
            </a:r>
            <a:r>
              <a:rPr lang="en-US" sz="1200" baseline="0" dirty="0" smtClean="0"/>
              <a:t> group, click </a:t>
            </a:r>
            <a:r>
              <a:rPr lang="en-US" sz="1200" b="1" baseline="0" dirty="0" smtClean="0"/>
              <a:t>Custom Animation</a:t>
            </a:r>
            <a:r>
              <a:rPr lang="en-US" sz="1200" baseline="0" dirty="0" smtClean="0"/>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On the slide, select the left picture. In the </a:t>
            </a:r>
            <a:r>
              <a:rPr lang="en-US" sz="1200" b="1" dirty="0" smtClean="0"/>
              <a:t>Custom Animation </a:t>
            </a:r>
            <a:r>
              <a:rPr lang="en-US" sz="1200" dirty="0" smtClean="0"/>
              <a:t>task pane, do the following:</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Click </a:t>
            </a:r>
            <a:r>
              <a:rPr lang="en-US" sz="1200" b="1" dirty="0" smtClean="0"/>
              <a:t>Add Effect</a:t>
            </a:r>
            <a:r>
              <a:rPr lang="en-US" sz="1200" dirty="0" smtClean="0"/>
              <a:t>, point to</a:t>
            </a:r>
            <a:r>
              <a:rPr lang="en-US" sz="1200" baseline="0" dirty="0" smtClean="0"/>
              <a:t> </a:t>
            </a:r>
            <a:r>
              <a:rPr lang="en-US" sz="1200" b="1" baseline="0" dirty="0" smtClean="0"/>
              <a:t>Entrance</a:t>
            </a:r>
            <a:r>
              <a:rPr lang="en-US" sz="1200" baseline="0" dirty="0" smtClean="0"/>
              <a:t>, and then click </a:t>
            </a:r>
            <a:r>
              <a:rPr lang="en-US" sz="1200" b="1" baseline="0" dirty="0" smtClean="0"/>
              <a:t>More Effects</a:t>
            </a:r>
            <a:r>
              <a:rPr lang="en-US" sz="1200" baseline="0" dirty="0" smtClean="0"/>
              <a:t>. In the </a:t>
            </a:r>
            <a:r>
              <a:rPr lang="en-US" sz="1200" b="1" baseline="0" dirty="0" smtClean="0"/>
              <a:t>Add Entrance Effect </a:t>
            </a:r>
            <a:r>
              <a:rPr lang="en-US" sz="1200" baseline="0" dirty="0" smtClean="0"/>
              <a:t>dialog box, under </a:t>
            </a:r>
            <a:r>
              <a:rPr lang="en-US" sz="1200" b="1" baseline="0" dirty="0" smtClean="0"/>
              <a:t>Basic</a:t>
            </a:r>
            <a:r>
              <a:rPr lang="en-US" sz="1200" baseline="0" dirty="0" smtClean="0"/>
              <a:t>, click </a:t>
            </a:r>
            <a:r>
              <a:rPr lang="en-US" sz="1200" b="1" baseline="0" dirty="0" smtClean="0"/>
              <a:t>Peek In</a:t>
            </a:r>
            <a:r>
              <a:rPr lang="en-US" sz="1200" baseline="0" dirty="0" smtClean="0"/>
              <a:t>.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Select the animation effect (peek-in effect for the left picture). Under </a:t>
            </a:r>
            <a:r>
              <a:rPr lang="en-US" sz="1200" b="1" baseline="0" dirty="0" smtClean="0"/>
              <a:t>Modify: Peek In</a:t>
            </a:r>
            <a:r>
              <a:rPr lang="en-US" sz="1200" baseline="0" dirty="0" smtClean="0"/>
              <a:t>, do the following:</a:t>
            </a:r>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In the </a:t>
            </a:r>
            <a:r>
              <a:rPr lang="en-US" sz="1200" b="1" baseline="0" dirty="0" smtClean="0"/>
              <a:t>Start</a:t>
            </a:r>
            <a:r>
              <a:rPr lang="en-US" sz="1200" baseline="0" dirty="0" smtClean="0"/>
              <a:t> list, select </a:t>
            </a:r>
            <a:r>
              <a:rPr lang="en-US" sz="1200" b="1" baseline="0" dirty="0" smtClean="0"/>
              <a:t>With Previous</a:t>
            </a:r>
            <a:r>
              <a:rPr lang="en-US" sz="1200" baseline="0" dirty="0" smtClean="0"/>
              <a:t>.</a:t>
            </a:r>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In the </a:t>
            </a:r>
            <a:r>
              <a:rPr lang="en-US" sz="1200" b="1" baseline="0" dirty="0" smtClean="0"/>
              <a:t>Direction</a:t>
            </a:r>
            <a:r>
              <a:rPr lang="en-US" sz="1200" baseline="0" dirty="0" smtClean="0"/>
              <a:t> list, select </a:t>
            </a:r>
            <a:r>
              <a:rPr lang="en-US" sz="1200" b="1" baseline="0" dirty="0" smtClean="0"/>
              <a:t>From Right</a:t>
            </a:r>
            <a:r>
              <a:rPr lang="en-US" sz="1200" baseline="0" dirty="0" smtClean="0"/>
              <a:t>.</a:t>
            </a:r>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In the </a:t>
            </a:r>
            <a:r>
              <a:rPr lang="en-US" sz="1200" b="1" baseline="0" dirty="0" smtClean="0"/>
              <a:t>Speed</a:t>
            </a:r>
            <a:r>
              <a:rPr lang="en-US" sz="1200" baseline="0" dirty="0" smtClean="0"/>
              <a:t> list, select </a:t>
            </a:r>
            <a:r>
              <a:rPr lang="en-US" sz="1200" b="1" baseline="0" dirty="0" smtClean="0"/>
              <a:t>Medium</a:t>
            </a:r>
            <a:r>
              <a:rPr lang="en-US" sz="1200" baseline="0" dirty="0" smtClean="0"/>
              <a:t>. </a:t>
            </a:r>
            <a:endParaRPr lang="en-US" sz="1200" dirty="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On the slide, select the second (right) picture. In the </a:t>
            </a:r>
            <a:r>
              <a:rPr lang="en-US" sz="1200" b="1" dirty="0" smtClean="0"/>
              <a:t>Custom Animation </a:t>
            </a:r>
            <a:r>
              <a:rPr lang="en-US" sz="1200" dirty="0" smtClean="0"/>
              <a:t>task pane, do the following:</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Click </a:t>
            </a:r>
            <a:r>
              <a:rPr lang="en-US" sz="1200" b="1" dirty="0" smtClean="0"/>
              <a:t>Add Effect</a:t>
            </a:r>
            <a:r>
              <a:rPr lang="en-US" sz="1200" dirty="0" smtClean="0"/>
              <a:t>, point to</a:t>
            </a:r>
            <a:r>
              <a:rPr lang="en-US" sz="1200" baseline="0" dirty="0" smtClean="0"/>
              <a:t> </a:t>
            </a:r>
            <a:r>
              <a:rPr lang="en-US" sz="1200" b="1" baseline="0" dirty="0" smtClean="0"/>
              <a:t>Entrance</a:t>
            </a:r>
            <a:r>
              <a:rPr lang="en-US" sz="1200" baseline="0" dirty="0" smtClean="0"/>
              <a:t>, and then click </a:t>
            </a:r>
            <a:r>
              <a:rPr lang="en-US" sz="1200" b="1" baseline="0" dirty="0" smtClean="0"/>
              <a:t>More Effects</a:t>
            </a:r>
            <a:r>
              <a:rPr lang="en-US" sz="1200" baseline="0" dirty="0" smtClean="0"/>
              <a:t>. In the </a:t>
            </a:r>
            <a:r>
              <a:rPr lang="en-US" sz="1200" b="1" baseline="0" dirty="0" smtClean="0"/>
              <a:t>Add Entrance Effect </a:t>
            </a:r>
            <a:r>
              <a:rPr lang="en-US" sz="1200" baseline="0" dirty="0" smtClean="0"/>
              <a:t>dialog box, under </a:t>
            </a:r>
            <a:r>
              <a:rPr lang="en-US" sz="1200" b="1" baseline="0" dirty="0" smtClean="0"/>
              <a:t>Basic</a:t>
            </a:r>
            <a:r>
              <a:rPr lang="en-US" sz="1200" baseline="0" dirty="0" smtClean="0"/>
              <a:t>, click </a:t>
            </a:r>
            <a:r>
              <a:rPr lang="en-US" sz="1200" b="1" baseline="0" dirty="0" smtClean="0"/>
              <a:t>Peek In</a:t>
            </a:r>
            <a:r>
              <a:rPr lang="en-US" sz="1200" baseline="0" dirty="0" smtClean="0"/>
              <a:t>.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Select the second animation effect (peek-in effect for the right picture). Under </a:t>
            </a:r>
            <a:r>
              <a:rPr lang="en-US" sz="1200" b="1" baseline="0" dirty="0" smtClean="0"/>
              <a:t>Modify: Peek In</a:t>
            </a:r>
            <a:r>
              <a:rPr lang="en-US" sz="1200" baseline="0" dirty="0" smtClean="0"/>
              <a:t>, do the following:</a:t>
            </a:r>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In the </a:t>
            </a:r>
            <a:r>
              <a:rPr lang="en-US" sz="1200" b="1" baseline="0" dirty="0" smtClean="0"/>
              <a:t>Start</a:t>
            </a:r>
            <a:r>
              <a:rPr lang="en-US" sz="1200" baseline="0" dirty="0" smtClean="0"/>
              <a:t> list, select </a:t>
            </a:r>
            <a:r>
              <a:rPr lang="en-US" sz="1200" b="1" baseline="0" dirty="0" smtClean="0"/>
              <a:t>With Previous</a:t>
            </a:r>
            <a:r>
              <a:rPr lang="en-US" sz="1200" baseline="0" dirty="0" smtClean="0"/>
              <a:t>.</a:t>
            </a:r>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In the </a:t>
            </a:r>
            <a:r>
              <a:rPr lang="en-US" sz="1200" b="1" baseline="0" dirty="0" smtClean="0"/>
              <a:t>Direction</a:t>
            </a:r>
            <a:r>
              <a:rPr lang="en-US" sz="1200" baseline="0" dirty="0" smtClean="0"/>
              <a:t> list, select </a:t>
            </a:r>
            <a:r>
              <a:rPr lang="en-US" sz="1200" b="1" baseline="0" dirty="0" smtClean="0"/>
              <a:t>From Left</a:t>
            </a:r>
            <a:r>
              <a:rPr lang="en-US" sz="1200" baseline="0" dirty="0" smtClean="0"/>
              <a:t>.</a:t>
            </a:r>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In the </a:t>
            </a:r>
            <a:r>
              <a:rPr lang="en-US" sz="1200" b="1" baseline="0" dirty="0" smtClean="0"/>
              <a:t>Speed</a:t>
            </a:r>
            <a:r>
              <a:rPr lang="en-US" sz="1200" baseline="0" dirty="0" smtClean="0"/>
              <a:t> list, select </a:t>
            </a:r>
            <a:r>
              <a:rPr lang="en-US" sz="1200" b="1" baseline="0" dirty="0" smtClean="0"/>
              <a:t>Medium</a:t>
            </a:r>
            <a:r>
              <a:rPr lang="en-US" sz="1200" baseline="0" dirty="0" smtClean="0"/>
              <a:t>. </a:t>
            </a:r>
            <a:endParaRPr lang="en-US" sz="1200" dirty="0" smtClean="0"/>
          </a:p>
          <a:p>
            <a:endParaRPr lang="en-US" sz="1200" dirty="0" smtClean="0"/>
          </a:p>
          <a:p>
            <a:endParaRPr lang="en-US" sz="1200" dirty="0" smtClean="0"/>
          </a:p>
          <a:p>
            <a:r>
              <a:rPr lang="en-US" sz="1200" dirty="0" smtClean="0"/>
              <a:t>To reproduce the first animated text effects on this slide, do the following:</a:t>
            </a:r>
          </a:p>
          <a:p>
            <a:pPr marL="228600" indent="-228600">
              <a:buFont typeface="+mj-lt"/>
              <a:buAutoNum type="arabicPeriod"/>
            </a:pPr>
            <a:r>
              <a:rPr lang="en-US" sz="1200" b="0" dirty="0" smtClean="0"/>
              <a:t>On</a:t>
            </a:r>
            <a:r>
              <a:rPr lang="en-US" sz="1200" b="0" baseline="0" dirty="0" smtClean="0"/>
              <a:t> the </a:t>
            </a:r>
            <a:r>
              <a:rPr lang="en-US" sz="1200" b="1" baseline="0" dirty="0" smtClean="0"/>
              <a:t>Insert</a:t>
            </a:r>
            <a:r>
              <a:rPr lang="en-US" sz="1200" b="0" baseline="0" dirty="0" smtClean="0"/>
              <a:t> tab, in the </a:t>
            </a:r>
            <a:r>
              <a:rPr lang="en-US" sz="1200" b="1" baseline="0" dirty="0" smtClean="0"/>
              <a:t>Text</a:t>
            </a:r>
            <a:r>
              <a:rPr lang="en-US" sz="1200" b="0" baseline="0" dirty="0" smtClean="0"/>
              <a:t> group, click </a:t>
            </a:r>
            <a:r>
              <a:rPr lang="en-US" sz="1200" b="1" baseline="0" dirty="0" smtClean="0"/>
              <a:t>Text Box</a:t>
            </a:r>
            <a:r>
              <a:rPr lang="en-US" sz="1200" b="0" baseline="0" dirty="0" smtClean="0"/>
              <a:t>. On the slide, drag to draw a text box. </a:t>
            </a:r>
          </a:p>
          <a:p>
            <a:pPr marL="228600" indent="-228600">
              <a:buFont typeface="+mj-lt"/>
              <a:buAutoNum type="arabicPeriod"/>
            </a:pPr>
            <a:r>
              <a:rPr lang="en-US" sz="1200" b="0" baseline="0" dirty="0" smtClean="0"/>
              <a:t>Enter </a:t>
            </a:r>
            <a:r>
              <a:rPr lang="en-US" sz="1200" b="1" baseline="0" dirty="0" smtClean="0"/>
              <a:t>Time for a short break </a:t>
            </a:r>
            <a:r>
              <a:rPr lang="en-US" sz="1200" b="0" baseline="0" dirty="0" smtClean="0"/>
              <a:t>in the text box. </a:t>
            </a:r>
          </a:p>
          <a:p>
            <a:pPr marL="228600" indent="-228600">
              <a:buFont typeface="+mj-lt"/>
              <a:buAutoNum type="arabicPeriod"/>
            </a:pPr>
            <a:r>
              <a:rPr lang="en-US" sz="1200" b="0" baseline="0" dirty="0" smtClean="0"/>
              <a:t>Select the text. On the </a:t>
            </a:r>
            <a:r>
              <a:rPr lang="en-US" sz="1200" b="1" baseline="0" dirty="0" smtClean="0"/>
              <a:t>Home</a:t>
            </a:r>
            <a:r>
              <a:rPr lang="en-US" sz="1200" b="0" baseline="0" dirty="0" smtClean="0"/>
              <a:t> tab, in the </a:t>
            </a:r>
            <a:r>
              <a:rPr lang="en-US" sz="1200" b="1" baseline="0" dirty="0" smtClean="0"/>
              <a:t>Font</a:t>
            </a:r>
            <a:r>
              <a:rPr lang="en-US" sz="1200" b="0" baseline="0" dirty="0" smtClean="0"/>
              <a:t> group, do the following:</a:t>
            </a:r>
          </a:p>
          <a:p>
            <a:pPr marL="685800" lvl="1" indent="-228600">
              <a:buFont typeface="Arial" pitchFamily="34" charset="0"/>
              <a:buChar char="•"/>
            </a:pPr>
            <a:r>
              <a:rPr lang="en-US" sz="1200" b="0" baseline="0" dirty="0" smtClean="0"/>
              <a:t>In the </a:t>
            </a:r>
            <a:r>
              <a:rPr lang="en-US" sz="1200" b="1" baseline="0" dirty="0" smtClean="0"/>
              <a:t>Font</a:t>
            </a:r>
            <a:r>
              <a:rPr lang="en-US" sz="1200" b="0" baseline="0" dirty="0" smtClean="0"/>
              <a:t> list, select </a:t>
            </a:r>
            <a:r>
              <a:rPr lang="en-US" sz="1200" b="1" dirty="0" smtClean="0"/>
              <a:t>TW </a:t>
            </a:r>
            <a:r>
              <a:rPr lang="en-US" sz="1200" b="1" dirty="0" err="1" smtClean="0"/>
              <a:t>Cen</a:t>
            </a:r>
            <a:r>
              <a:rPr lang="en-US" sz="1200" b="1" dirty="0" smtClean="0"/>
              <a:t> MT</a:t>
            </a:r>
            <a:r>
              <a:rPr lang="en-US" sz="1200" b="0" dirty="0" smtClean="0"/>
              <a:t>.</a:t>
            </a:r>
          </a:p>
          <a:p>
            <a:pPr marL="685800" lvl="1" indent="-228600">
              <a:buFont typeface="Arial" pitchFamily="34" charset="0"/>
              <a:buChar char="•"/>
            </a:pPr>
            <a:r>
              <a:rPr lang="en-US" sz="1200" b="0" baseline="0" dirty="0" smtClean="0"/>
              <a:t>In the </a:t>
            </a:r>
            <a:r>
              <a:rPr lang="en-US" sz="1200" b="1" baseline="0" dirty="0" smtClean="0"/>
              <a:t>Font Size </a:t>
            </a:r>
            <a:r>
              <a:rPr lang="en-US" sz="1200" b="0" baseline="0" dirty="0" smtClean="0"/>
              <a:t>list, select </a:t>
            </a:r>
            <a:r>
              <a:rPr lang="en-US" sz="1200" b="1" baseline="0" dirty="0" smtClean="0"/>
              <a:t>40</a:t>
            </a:r>
            <a:r>
              <a:rPr lang="en-US" sz="1200" b="0" baseline="0" dirty="0" smtClean="0"/>
              <a:t>. </a:t>
            </a:r>
          </a:p>
          <a:p>
            <a:pPr marL="685800" lvl="1" indent="-228600">
              <a:buFont typeface="Arial" pitchFamily="34" charset="0"/>
              <a:buChar char="•"/>
            </a:pPr>
            <a:r>
              <a:rPr lang="en-US" sz="1200" b="0" baseline="0" dirty="0" smtClean="0"/>
              <a:t>Click </a:t>
            </a:r>
            <a:r>
              <a:rPr lang="en-US" sz="1200" b="1" baseline="0" dirty="0" smtClean="0"/>
              <a:t>Bold</a:t>
            </a:r>
            <a:r>
              <a:rPr lang="en-US" sz="1200" b="0" baseline="0" dirty="0" smtClean="0"/>
              <a:t>. </a:t>
            </a:r>
          </a:p>
          <a:p>
            <a:pPr marL="685800" lvl="1" indent="-228600">
              <a:buFont typeface="Arial" pitchFamily="34" charset="0"/>
              <a:buChar char="•"/>
            </a:pPr>
            <a:r>
              <a:rPr lang="en-US" sz="1200" b="0" baseline="0" dirty="0" smtClean="0"/>
              <a:t>Click the arrow next to </a:t>
            </a:r>
            <a:r>
              <a:rPr lang="en-US" sz="1200" b="1" baseline="0" dirty="0" smtClean="0"/>
              <a:t>Font Color</a:t>
            </a:r>
            <a:r>
              <a:rPr lang="en-US" sz="1200" b="0" baseline="0" dirty="0" smtClean="0"/>
              <a:t>, and then under </a:t>
            </a:r>
            <a:r>
              <a:rPr lang="en-US" sz="1200" b="1" baseline="0" dirty="0" smtClean="0"/>
              <a:t>Theme Colors </a:t>
            </a:r>
            <a:r>
              <a:rPr lang="en-US" sz="1200" b="0" baseline="0" dirty="0" smtClean="0"/>
              <a:t>click </a:t>
            </a:r>
            <a:r>
              <a:rPr lang="en-US" sz="1200" b="1" baseline="0" dirty="0" smtClean="0"/>
              <a:t>White, Background 1 </a:t>
            </a:r>
            <a:r>
              <a:rPr lang="en-US" sz="1200" b="0" baseline="0" dirty="0" smtClean="0"/>
              <a:t>(first row, first option from the left). </a:t>
            </a:r>
          </a:p>
          <a:p>
            <a:pPr marL="228600" indent="-228600">
              <a:buFont typeface="+mj-lt"/>
              <a:buAutoNum type="arabicPeriod"/>
            </a:pPr>
            <a:r>
              <a:rPr lang="en-US" sz="1200" b="0" baseline="0" dirty="0" smtClean="0"/>
              <a:t>On the </a:t>
            </a:r>
            <a:r>
              <a:rPr lang="en-US" sz="1200" b="1" baseline="0" dirty="0" smtClean="0"/>
              <a:t>Home</a:t>
            </a:r>
            <a:r>
              <a:rPr lang="en-US" sz="1200" b="0" baseline="0" dirty="0" smtClean="0"/>
              <a:t> tab, in the </a:t>
            </a:r>
            <a:r>
              <a:rPr lang="en-US" sz="1200" b="1" baseline="0" dirty="0" smtClean="0"/>
              <a:t>Paragraph </a:t>
            </a:r>
            <a:r>
              <a:rPr lang="en-US" sz="1200" b="0" baseline="0" dirty="0" smtClean="0"/>
              <a:t>group, click </a:t>
            </a:r>
            <a:r>
              <a:rPr lang="en-US" sz="1200" b="1" baseline="0" dirty="0" smtClean="0"/>
              <a:t>Align Text Right </a:t>
            </a:r>
            <a:r>
              <a:rPr lang="en-US" sz="1200" b="0" baseline="0" dirty="0" smtClean="0"/>
              <a:t>to align the text right in the text box.</a:t>
            </a:r>
          </a:p>
          <a:p>
            <a:pPr marL="228600" indent="-228600">
              <a:buFont typeface="+mj-lt"/>
              <a:buAutoNum type="arabicPeriod"/>
            </a:pPr>
            <a:r>
              <a:rPr lang="en-US" sz="1200" b="0" baseline="0" dirty="0" smtClean="0"/>
              <a:t>On the text box, drag the adjustment handles to adjust the size of the text box so that the text wraps onto two lines, as in the example above.  </a:t>
            </a:r>
          </a:p>
          <a:p>
            <a:pPr marL="228600" indent="-228600">
              <a:buFont typeface="+mj-lt"/>
              <a:buAutoNum type="arabicPeriod"/>
            </a:pPr>
            <a:r>
              <a:rPr lang="en-US" sz="1200" b="0" baseline="0" dirty="0" smtClean="0"/>
              <a:t>Drag the text box onto the lower half of the slide, to the left of the middle.</a:t>
            </a:r>
          </a:p>
          <a:p>
            <a:pPr marL="228600" indent="-228600">
              <a:buFont typeface="+mj-lt"/>
              <a:buAutoNum type="arabicPeriod"/>
            </a:pPr>
            <a:r>
              <a:rPr lang="en-US" sz="1200" b="0" baseline="0" dirty="0" smtClean="0"/>
              <a:t>On the slide, select the text box. In the </a:t>
            </a:r>
            <a:r>
              <a:rPr lang="en-US" sz="1200" b="1" baseline="0" dirty="0" smtClean="0"/>
              <a:t>Custom Animation </a:t>
            </a:r>
            <a:r>
              <a:rPr lang="en-US" sz="1200" b="0" baseline="0" dirty="0" smtClean="0"/>
              <a:t>task pane, do the following:</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 </a:t>
            </a:r>
            <a:r>
              <a:rPr lang="en-US" sz="1200" dirty="0" smtClean="0"/>
              <a:t>Click </a:t>
            </a:r>
            <a:r>
              <a:rPr lang="en-US" sz="1200" b="1" dirty="0" smtClean="0"/>
              <a:t>Add Effect</a:t>
            </a:r>
            <a:r>
              <a:rPr lang="en-US" sz="1200" dirty="0" smtClean="0"/>
              <a:t>, point to</a:t>
            </a:r>
            <a:r>
              <a:rPr lang="en-US" sz="1200" baseline="0" dirty="0" smtClean="0"/>
              <a:t> </a:t>
            </a:r>
            <a:r>
              <a:rPr lang="en-US" sz="1200" b="1" baseline="0" dirty="0" smtClean="0"/>
              <a:t>Entrance</a:t>
            </a:r>
            <a:r>
              <a:rPr lang="en-US" sz="1200" baseline="0" dirty="0" smtClean="0"/>
              <a:t>, and then click </a:t>
            </a:r>
            <a:r>
              <a:rPr lang="en-US" sz="1200" b="1" baseline="0" dirty="0" smtClean="0"/>
              <a:t>More Effects</a:t>
            </a:r>
            <a:r>
              <a:rPr lang="en-US" sz="1200" baseline="0" dirty="0" smtClean="0"/>
              <a:t>. In the </a:t>
            </a:r>
            <a:r>
              <a:rPr lang="en-US" sz="1200" b="1" baseline="0" dirty="0" smtClean="0"/>
              <a:t>Add Entrance Effect </a:t>
            </a:r>
            <a:r>
              <a:rPr lang="en-US" sz="1200" baseline="0" dirty="0" smtClean="0"/>
              <a:t>dialog box, under </a:t>
            </a:r>
            <a:r>
              <a:rPr lang="en-US" sz="1200" b="1" baseline="0" dirty="0" smtClean="0"/>
              <a:t>Moderate</a:t>
            </a:r>
            <a:r>
              <a:rPr lang="en-US" sz="1200" baseline="0" dirty="0" smtClean="0"/>
              <a:t>, click </a:t>
            </a:r>
            <a:r>
              <a:rPr lang="en-US" sz="1200" b="1" baseline="0" dirty="0" smtClean="0"/>
              <a:t>Ascend</a:t>
            </a:r>
            <a:r>
              <a:rPr lang="en-US" sz="1200" baseline="0" dirty="0" smtClean="0"/>
              <a:t>.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Select the third animation effect (ascend effect for the first text box). Click the arrow to the right of the selected effect, and then click </a:t>
            </a:r>
            <a:r>
              <a:rPr lang="en-US" sz="1200" b="1" baseline="0" dirty="0" smtClean="0"/>
              <a:t>Timing</a:t>
            </a:r>
            <a:r>
              <a:rPr lang="en-US" sz="1200" baseline="0" dirty="0" smtClean="0"/>
              <a:t>. In the </a:t>
            </a:r>
            <a:r>
              <a:rPr lang="en-US" sz="1200" b="1" baseline="0" dirty="0" smtClean="0"/>
              <a:t>Ascend</a:t>
            </a:r>
            <a:r>
              <a:rPr lang="en-US" sz="1200" baseline="0" dirty="0" smtClean="0"/>
              <a:t> dialog box, do the following:</a:t>
            </a:r>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In the </a:t>
            </a:r>
            <a:r>
              <a:rPr lang="en-US" sz="1200" b="1" baseline="0" dirty="0" smtClean="0"/>
              <a:t>Start</a:t>
            </a:r>
            <a:r>
              <a:rPr lang="en-US" sz="1200" baseline="0" dirty="0" smtClean="0"/>
              <a:t> list, select </a:t>
            </a:r>
            <a:r>
              <a:rPr lang="en-US" sz="1200" b="1" baseline="0" dirty="0" smtClean="0"/>
              <a:t>With Previous</a:t>
            </a:r>
            <a:r>
              <a:rPr lang="en-US" sz="1200" baseline="0" dirty="0" smtClean="0"/>
              <a:t>.</a:t>
            </a:r>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In the </a:t>
            </a:r>
            <a:r>
              <a:rPr lang="en-US" sz="1200" b="1" baseline="0" dirty="0" smtClean="0"/>
              <a:t>Delay</a:t>
            </a:r>
            <a:r>
              <a:rPr lang="en-US" sz="1200" baseline="0" dirty="0" smtClean="0"/>
              <a:t> box, enter </a:t>
            </a:r>
            <a:r>
              <a:rPr lang="en-US" sz="1200" b="1" baseline="0" dirty="0" smtClean="0"/>
              <a:t>1</a:t>
            </a:r>
            <a:r>
              <a:rPr lang="en-US" sz="1200" baseline="0" dirty="0" smtClean="0"/>
              <a:t>.</a:t>
            </a:r>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In the </a:t>
            </a:r>
            <a:r>
              <a:rPr lang="en-US" sz="1200" b="1" baseline="0" dirty="0" smtClean="0"/>
              <a:t>Speed</a:t>
            </a:r>
            <a:r>
              <a:rPr lang="en-US" sz="1200" baseline="0" dirty="0" smtClean="0"/>
              <a:t> list, select </a:t>
            </a:r>
            <a:r>
              <a:rPr lang="en-US" sz="1200" b="1" baseline="0" dirty="0" smtClean="0"/>
              <a:t>1 seconds (Fast)</a:t>
            </a:r>
            <a:r>
              <a:rPr lang="en-US" sz="1200" baseline="0" dirty="0" smtClean="0"/>
              <a:t>.</a:t>
            </a:r>
          </a:p>
          <a:p>
            <a:pPr marL="685800" lvl="1" indent="-228600">
              <a:buFont typeface="+mj-lt"/>
              <a:buAutoNum type="arabicPeriod"/>
            </a:pPr>
            <a:endParaRPr lang="en-US" sz="1200" b="0" baseline="0" dirty="0" smtClean="0"/>
          </a:p>
          <a:p>
            <a:pPr marL="228600" indent="-228600">
              <a:buFont typeface="+mj-lt"/>
              <a:buAutoNum type="arabicPeriod"/>
            </a:pPr>
            <a:endParaRPr lang="en-US" sz="1200" b="0" dirty="0" smtClean="0"/>
          </a:p>
          <a:p>
            <a:pPr marL="228600" indent="-228600">
              <a:buFont typeface="+mj-lt"/>
              <a:buNone/>
            </a:pPr>
            <a:r>
              <a:rPr lang="en-US" sz="1200" b="0" dirty="0" smtClean="0"/>
              <a:t>To reproduce the other animated text effects on this slide, do the following:</a:t>
            </a:r>
          </a:p>
          <a:p>
            <a:pPr marL="228600" indent="-228600">
              <a:buFont typeface="+mj-lt"/>
              <a:buAutoNum type="arabicPeriod"/>
            </a:pPr>
            <a:r>
              <a:rPr lang="en-US" sz="1200" b="0" dirty="0" smtClean="0"/>
              <a:t>On</a:t>
            </a:r>
            <a:r>
              <a:rPr lang="en-US" sz="1200" b="0" baseline="0" dirty="0" smtClean="0"/>
              <a:t> the </a:t>
            </a:r>
            <a:r>
              <a:rPr lang="en-US" sz="1200" b="1" baseline="0" dirty="0" smtClean="0"/>
              <a:t>Insert</a:t>
            </a:r>
            <a:r>
              <a:rPr lang="en-US" sz="1200" b="0" baseline="0" dirty="0" smtClean="0"/>
              <a:t> tab, in the </a:t>
            </a:r>
            <a:r>
              <a:rPr lang="en-US" sz="1200" b="1" baseline="0" dirty="0" smtClean="0"/>
              <a:t>Text</a:t>
            </a:r>
            <a:r>
              <a:rPr lang="en-US" sz="1200" b="0" baseline="0" dirty="0" smtClean="0"/>
              <a:t> group, click </a:t>
            </a:r>
            <a:r>
              <a:rPr lang="en-US" sz="1200" b="1" baseline="0" dirty="0" smtClean="0"/>
              <a:t>Text Box</a:t>
            </a:r>
            <a:r>
              <a:rPr lang="en-US" sz="1200" b="0" baseline="0" dirty="0" smtClean="0"/>
              <a:t>. On the slide, drag to draw a text box. </a:t>
            </a:r>
          </a:p>
          <a:p>
            <a:pPr marL="228600" indent="-228600">
              <a:buFont typeface="+mj-lt"/>
              <a:buAutoNum type="arabicPeriod"/>
            </a:pPr>
            <a:r>
              <a:rPr lang="en-US" sz="1200" b="0" baseline="0" dirty="0" smtClean="0"/>
              <a:t>Enter </a:t>
            </a:r>
            <a:r>
              <a:rPr lang="en-US" sz="1200" b="1" baseline="0" dirty="0" smtClean="0"/>
              <a:t>: </a:t>
            </a:r>
            <a:r>
              <a:rPr lang="en-US" sz="1200" b="0" baseline="0" dirty="0" smtClean="0"/>
              <a:t>in the second text box. </a:t>
            </a:r>
          </a:p>
          <a:p>
            <a:pPr marL="228600" indent="-228600">
              <a:buFont typeface="+mj-lt"/>
              <a:buAutoNum type="arabicPeriod"/>
            </a:pPr>
            <a:r>
              <a:rPr lang="en-US" sz="1200" b="0" baseline="0" dirty="0" smtClean="0"/>
              <a:t>Select the text in the second text box. On the </a:t>
            </a:r>
            <a:r>
              <a:rPr lang="en-US" sz="1200" b="1" baseline="0" dirty="0" smtClean="0"/>
              <a:t>Home</a:t>
            </a:r>
            <a:r>
              <a:rPr lang="en-US" sz="1200" b="0" baseline="0" dirty="0" smtClean="0"/>
              <a:t> tab, in the </a:t>
            </a:r>
            <a:r>
              <a:rPr lang="en-US" sz="1200" b="1" baseline="0" dirty="0" smtClean="0"/>
              <a:t>Font</a:t>
            </a:r>
            <a:r>
              <a:rPr lang="en-US" sz="1200" b="0" baseline="0" dirty="0" smtClean="0"/>
              <a:t> group, do the following:</a:t>
            </a:r>
          </a:p>
          <a:p>
            <a:pPr marL="685800" lvl="1" indent="-228600">
              <a:buFont typeface="Arial" pitchFamily="34" charset="0"/>
              <a:buChar char="•"/>
            </a:pPr>
            <a:r>
              <a:rPr lang="en-US" sz="1200" b="0" baseline="0" dirty="0" smtClean="0"/>
              <a:t>In the </a:t>
            </a:r>
            <a:r>
              <a:rPr lang="en-US" sz="1200" b="1" baseline="0" dirty="0" smtClean="0"/>
              <a:t>Font</a:t>
            </a:r>
            <a:r>
              <a:rPr lang="en-US" sz="1200" b="0" baseline="0" dirty="0" smtClean="0"/>
              <a:t> list, select </a:t>
            </a:r>
            <a:r>
              <a:rPr lang="en-US" sz="1200" b="1" dirty="0" smtClean="0"/>
              <a:t>TW </a:t>
            </a:r>
            <a:r>
              <a:rPr lang="en-US" sz="1200" b="1" dirty="0" err="1" smtClean="0"/>
              <a:t>Cen</a:t>
            </a:r>
            <a:r>
              <a:rPr lang="en-US" sz="1200" b="1" dirty="0" smtClean="0"/>
              <a:t> MT</a:t>
            </a:r>
            <a:r>
              <a:rPr lang="en-US" sz="1200" b="0" dirty="0" smtClean="0"/>
              <a:t>.</a:t>
            </a:r>
          </a:p>
          <a:p>
            <a:pPr marL="685800" lvl="1" indent="-228600">
              <a:buFont typeface="Arial" pitchFamily="34" charset="0"/>
              <a:buChar char="•"/>
            </a:pPr>
            <a:r>
              <a:rPr lang="en-US" sz="1200" b="0" baseline="0" dirty="0" smtClean="0"/>
              <a:t>In the </a:t>
            </a:r>
            <a:r>
              <a:rPr lang="en-US" sz="1200" b="1" baseline="0" dirty="0" smtClean="0"/>
              <a:t>Font Size </a:t>
            </a:r>
            <a:r>
              <a:rPr lang="en-US" sz="1200" b="0" baseline="0" dirty="0" smtClean="0"/>
              <a:t>list, select </a:t>
            </a:r>
            <a:r>
              <a:rPr lang="en-US" sz="1200" b="1" baseline="0" dirty="0" smtClean="0"/>
              <a:t>90</a:t>
            </a:r>
            <a:r>
              <a:rPr lang="en-US" sz="1200" b="0" baseline="0" dirty="0" smtClean="0"/>
              <a:t>. </a:t>
            </a:r>
          </a:p>
          <a:p>
            <a:pPr marL="685800" lvl="1" indent="-228600">
              <a:buFont typeface="Arial" pitchFamily="34" charset="0"/>
              <a:buChar char="•"/>
            </a:pPr>
            <a:r>
              <a:rPr lang="en-US" sz="1200" b="0" baseline="0" dirty="0" smtClean="0"/>
              <a:t>Click </a:t>
            </a:r>
            <a:r>
              <a:rPr lang="en-US" sz="1200" b="1" baseline="0" dirty="0" smtClean="0"/>
              <a:t>Bold</a:t>
            </a:r>
            <a:r>
              <a:rPr lang="en-US" sz="1200" b="0" baseline="0" dirty="0" smtClean="0"/>
              <a:t>. </a:t>
            </a:r>
          </a:p>
          <a:p>
            <a:pPr marL="685800" lvl="1" indent="-228600">
              <a:buFont typeface="Arial" pitchFamily="34" charset="0"/>
              <a:buChar char="•"/>
            </a:pPr>
            <a:r>
              <a:rPr lang="en-US" sz="1200" b="0" baseline="0" dirty="0" smtClean="0"/>
              <a:t>Click the arrow next to </a:t>
            </a:r>
            <a:r>
              <a:rPr lang="en-US" sz="1200" b="1" baseline="0" dirty="0" smtClean="0"/>
              <a:t>Font Color</a:t>
            </a:r>
            <a:r>
              <a:rPr lang="en-US" sz="1200" b="0" baseline="0" dirty="0" smtClean="0"/>
              <a:t>, and then under </a:t>
            </a:r>
            <a:r>
              <a:rPr lang="en-US" sz="1200" b="1" baseline="0" dirty="0" smtClean="0"/>
              <a:t>Theme Colors </a:t>
            </a:r>
            <a:r>
              <a:rPr lang="en-US" sz="1200" b="0" baseline="0" dirty="0" smtClean="0"/>
              <a:t>click </a:t>
            </a:r>
            <a:r>
              <a:rPr lang="en-US" sz="1200" b="1" baseline="0" dirty="0" smtClean="0"/>
              <a:t>Black, Text 1 </a:t>
            </a:r>
            <a:r>
              <a:rPr lang="en-US" sz="1200" b="0" baseline="0" dirty="0" smtClean="0"/>
              <a:t>(first row, second option from the left). </a:t>
            </a:r>
          </a:p>
          <a:p>
            <a:pPr marL="228600" indent="-228600">
              <a:buFont typeface="+mj-lt"/>
              <a:buAutoNum type="arabicPeriod"/>
            </a:pPr>
            <a:r>
              <a:rPr lang="en-US" sz="1200" b="0" dirty="0" smtClean="0"/>
              <a:t>On the </a:t>
            </a:r>
            <a:r>
              <a:rPr lang="en-US" sz="1200" b="1" dirty="0" smtClean="0"/>
              <a:t>Home</a:t>
            </a:r>
            <a:r>
              <a:rPr lang="en-US" sz="1200" b="0" dirty="0" smtClean="0"/>
              <a:t> tab, in the </a:t>
            </a:r>
            <a:r>
              <a:rPr lang="en-US" sz="1200" b="1" dirty="0" smtClean="0"/>
              <a:t>Paragraph</a:t>
            </a:r>
            <a:r>
              <a:rPr lang="en-US" sz="1200" b="0" baseline="0" dirty="0" smtClean="0"/>
              <a:t> group, click </a:t>
            </a:r>
            <a:r>
              <a:rPr lang="en-US" sz="1200" b="1" baseline="0" dirty="0" smtClean="0"/>
              <a:t>Align Text Left</a:t>
            </a:r>
            <a:r>
              <a:rPr lang="en-US" sz="1200" b="0" baseline="0" dirty="0" smtClean="0"/>
              <a:t> to align the colon left in the second text box. </a:t>
            </a:r>
          </a:p>
          <a:p>
            <a:pPr marL="228600" indent="-228600">
              <a:buFont typeface="+mj-lt"/>
              <a:buAutoNum type="arabicPeriod"/>
            </a:pPr>
            <a:r>
              <a:rPr lang="en-US" sz="1200" b="0" baseline="0" dirty="0" smtClean="0"/>
              <a:t>Drag the second text box into the upper half of the slide, to the right of the middle.</a:t>
            </a:r>
          </a:p>
          <a:p>
            <a:pPr marL="228600" indent="-228600">
              <a:buFont typeface="+mj-lt"/>
              <a:buAutoNum type="arabicPeriod"/>
            </a:pPr>
            <a:r>
              <a:rPr lang="en-US" sz="1200" b="0" baseline="0" dirty="0" smtClean="0"/>
              <a:t>On the slide, select the second text box. In the </a:t>
            </a:r>
            <a:r>
              <a:rPr lang="en-US" sz="1200" b="1" baseline="0" dirty="0" smtClean="0"/>
              <a:t>Custom Animation </a:t>
            </a:r>
            <a:r>
              <a:rPr lang="en-US" sz="1200" b="0" baseline="0" dirty="0" smtClean="0"/>
              <a:t>task pane, do the following:</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Click </a:t>
            </a:r>
            <a:r>
              <a:rPr lang="en-US" sz="1200" b="1" dirty="0" smtClean="0"/>
              <a:t>Add Effect</a:t>
            </a:r>
            <a:r>
              <a:rPr lang="en-US" sz="1200" dirty="0" smtClean="0"/>
              <a:t>, point to</a:t>
            </a:r>
            <a:r>
              <a:rPr lang="en-US" sz="1200" baseline="0" dirty="0" smtClean="0"/>
              <a:t> </a:t>
            </a:r>
            <a:r>
              <a:rPr lang="en-US" sz="1200" b="1" baseline="0" dirty="0" smtClean="0"/>
              <a:t>Entrance</a:t>
            </a:r>
            <a:r>
              <a:rPr lang="en-US" sz="1200" baseline="0" dirty="0" smtClean="0"/>
              <a:t>, and then click </a:t>
            </a:r>
            <a:r>
              <a:rPr lang="en-US" sz="1200" b="1" baseline="0" dirty="0" smtClean="0"/>
              <a:t>More Effects</a:t>
            </a:r>
            <a:r>
              <a:rPr lang="en-US" sz="1200" baseline="0" dirty="0" smtClean="0"/>
              <a:t>. In the </a:t>
            </a:r>
            <a:r>
              <a:rPr lang="en-US" sz="1200" b="1" baseline="0" dirty="0" smtClean="0"/>
              <a:t>Add Entrance Effect </a:t>
            </a:r>
            <a:r>
              <a:rPr lang="en-US" sz="1200" baseline="0" dirty="0" smtClean="0"/>
              <a:t>dialog box, under </a:t>
            </a:r>
            <a:r>
              <a:rPr lang="en-US" sz="1200" b="1" baseline="0" dirty="0" smtClean="0"/>
              <a:t>Moderate</a:t>
            </a:r>
            <a:r>
              <a:rPr lang="en-US" sz="1200" baseline="0" dirty="0" smtClean="0"/>
              <a:t>, click </a:t>
            </a:r>
            <a:r>
              <a:rPr lang="en-US" sz="1200" b="1" baseline="0" dirty="0" smtClean="0"/>
              <a:t>Descend</a:t>
            </a:r>
            <a:r>
              <a:rPr lang="en-US" sz="1200" baseline="0" dirty="0" smtClean="0"/>
              <a:t>.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Select the fourth animation effect (descend effect for the second text box). Under </a:t>
            </a:r>
            <a:r>
              <a:rPr lang="en-US" sz="1200" b="1" baseline="0" dirty="0" smtClean="0"/>
              <a:t>Modify: Descend</a:t>
            </a:r>
            <a:r>
              <a:rPr lang="en-US" sz="1200" baseline="0" dirty="0" smtClean="0"/>
              <a:t>, do the following:</a:t>
            </a:r>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In the </a:t>
            </a:r>
            <a:r>
              <a:rPr lang="en-US" sz="1200" b="1" baseline="0" dirty="0" smtClean="0"/>
              <a:t>Start</a:t>
            </a:r>
            <a:r>
              <a:rPr lang="en-US" sz="1200" baseline="0" dirty="0" smtClean="0"/>
              <a:t> list, select </a:t>
            </a:r>
            <a:r>
              <a:rPr lang="en-US" sz="1200" b="1" baseline="0" dirty="0" smtClean="0"/>
              <a:t>With Previous</a:t>
            </a:r>
            <a:r>
              <a:rPr lang="en-US" sz="1200" baseline="0" dirty="0" smtClean="0"/>
              <a:t>.</a:t>
            </a:r>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In the </a:t>
            </a:r>
            <a:r>
              <a:rPr lang="en-US" sz="1200" b="1" baseline="0" dirty="0" smtClean="0"/>
              <a:t>Speed</a:t>
            </a:r>
            <a:r>
              <a:rPr lang="en-US" sz="1200" baseline="0" dirty="0" smtClean="0"/>
              <a:t> list, select </a:t>
            </a:r>
            <a:r>
              <a:rPr lang="en-US" sz="1200" b="1" baseline="0" dirty="0" smtClean="0"/>
              <a:t>Fast</a:t>
            </a:r>
            <a:r>
              <a:rPr lang="en-US" sz="1200" baseline="0" dirty="0" smtClean="0"/>
              <a:t>.</a:t>
            </a:r>
            <a:endParaRPr lang="en-US" sz="1200" b="0" baseline="0" dirty="0" smtClean="0"/>
          </a:p>
          <a:p>
            <a:pPr marL="228600" indent="-228600">
              <a:buFont typeface="+mj-lt"/>
              <a:buAutoNum type="arabicPeriod"/>
            </a:pPr>
            <a:r>
              <a:rPr lang="en-US" sz="1200" b="0" dirty="0" smtClean="0"/>
              <a:t>On the slide, select the second text box. On the </a:t>
            </a:r>
            <a:r>
              <a:rPr lang="en-US" sz="1200" b="1" dirty="0" smtClean="0"/>
              <a:t>Home</a:t>
            </a:r>
            <a:r>
              <a:rPr lang="en-US" sz="1200" b="0" dirty="0" smtClean="0"/>
              <a:t> tab, in the </a:t>
            </a:r>
            <a:r>
              <a:rPr lang="en-US" sz="1200" b="1" dirty="0" smtClean="0"/>
              <a:t>Clipboard</a:t>
            </a:r>
            <a:r>
              <a:rPr lang="en-US" sz="1200" b="0" dirty="0" smtClean="0"/>
              <a:t> group, click the arrow</a:t>
            </a:r>
            <a:r>
              <a:rPr lang="en-US" sz="1200" b="0" baseline="0" dirty="0" smtClean="0"/>
              <a:t> under </a:t>
            </a:r>
            <a:r>
              <a:rPr lang="en-US" sz="1200" b="1" baseline="0" dirty="0" smtClean="0"/>
              <a:t>Paste</a:t>
            </a:r>
            <a:r>
              <a:rPr lang="en-US" sz="1200" b="0" baseline="0" dirty="0" smtClean="0"/>
              <a:t>, and then click </a:t>
            </a:r>
            <a:r>
              <a:rPr lang="en-US" sz="1200" b="1" baseline="0" dirty="0" smtClean="0"/>
              <a:t>Duplicate</a:t>
            </a:r>
            <a:r>
              <a:rPr lang="en-US" sz="1200" b="0" baseline="0" dirty="0" smtClean="0"/>
              <a:t>. </a:t>
            </a:r>
          </a:p>
          <a:p>
            <a:pPr marL="228600" indent="-228600">
              <a:buFont typeface="+mj-lt"/>
              <a:buAutoNum type="arabicPeriod"/>
            </a:pPr>
            <a:r>
              <a:rPr lang="en-US" sz="1200" b="0" baseline="0" dirty="0" smtClean="0"/>
              <a:t>Click in the third text box, delete the colon, and then enter </a:t>
            </a:r>
            <a:r>
              <a:rPr lang="en-US" sz="1200" b="1" baseline="0" dirty="0" smtClean="0"/>
              <a:t>10</a:t>
            </a:r>
            <a:r>
              <a:rPr lang="en-US" sz="1200" b="0" baseline="0" dirty="0" smtClean="0"/>
              <a:t>.</a:t>
            </a:r>
          </a:p>
          <a:p>
            <a:pPr marL="228600" indent="-228600">
              <a:buFont typeface="+mj-lt"/>
              <a:buAutoNum type="arabicPeriod"/>
            </a:pPr>
            <a:r>
              <a:rPr lang="en-US" sz="1200" b="0" baseline="0" dirty="0" smtClean="0"/>
              <a:t>Drag the </a:t>
            </a:r>
            <a:r>
              <a:rPr lang="en-US" sz="1200" b="1" baseline="0" dirty="0" smtClean="0"/>
              <a:t>10</a:t>
            </a:r>
            <a:r>
              <a:rPr lang="en-US" sz="1200" b="0" baseline="0" dirty="0" smtClean="0"/>
              <a:t> text box on top of the second text box, until the number is positioned to the right of the colon.</a:t>
            </a:r>
          </a:p>
          <a:p>
            <a:pPr marL="228600" indent="-228600">
              <a:buFont typeface="+mj-lt"/>
              <a:buAutoNum type="arabicPeriod"/>
            </a:pPr>
            <a:r>
              <a:rPr lang="en-US" sz="1200" b="0" baseline="0" dirty="0" smtClean="0"/>
              <a:t>On the </a:t>
            </a:r>
            <a:r>
              <a:rPr lang="en-US" sz="1200" b="1" baseline="0" dirty="0" smtClean="0"/>
              <a:t>Home</a:t>
            </a:r>
            <a:r>
              <a:rPr lang="en-US" sz="1200" b="0" baseline="0" dirty="0" smtClean="0"/>
              <a:t> tab, in the </a:t>
            </a:r>
            <a:r>
              <a:rPr lang="en-US" sz="1200" b="1" baseline="0" dirty="0" smtClean="0"/>
              <a:t>Editing</a:t>
            </a:r>
            <a:r>
              <a:rPr lang="en-US" sz="1200" b="0" baseline="0" dirty="0" smtClean="0"/>
              <a:t> group, click </a:t>
            </a:r>
            <a:r>
              <a:rPr lang="en-US" sz="1200" b="1" baseline="0" dirty="0" smtClean="0"/>
              <a:t>Select</a:t>
            </a:r>
            <a:r>
              <a:rPr lang="en-US" sz="1200" b="0" baseline="0" dirty="0" smtClean="0"/>
              <a:t>, and then click </a:t>
            </a:r>
            <a:r>
              <a:rPr lang="en-US" sz="1200" b="1" baseline="0" dirty="0" smtClean="0"/>
              <a:t>Selection Pane</a:t>
            </a:r>
            <a:r>
              <a:rPr lang="en-US" sz="1200" b="0" baseline="0" dirty="0" smtClean="0"/>
              <a:t>. </a:t>
            </a:r>
          </a:p>
          <a:p>
            <a:pPr marL="228600" indent="-228600">
              <a:buFont typeface="+mj-lt"/>
              <a:buAutoNum type="arabicPeriod"/>
            </a:pPr>
            <a:r>
              <a:rPr lang="en-US" sz="1200" b="0" baseline="0" dirty="0" smtClean="0"/>
              <a:t>In the </a:t>
            </a:r>
            <a:r>
              <a:rPr lang="en-US" sz="1200" b="1" baseline="0" dirty="0" smtClean="0"/>
              <a:t>Selection and Visibility </a:t>
            </a:r>
            <a:r>
              <a:rPr lang="en-US" sz="1200" b="0" baseline="0" dirty="0" smtClean="0"/>
              <a:t>pane, select the </a:t>
            </a:r>
            <a:r>
              <a:rPr lang="en-US" sz="1200" b="1" baseline="0" dirty="0" smtClean="0"/>
              <a:t>10</a:t>
            </a:r>
            <a:r>
              <a:rPr lang="en-US" sz="1200" b="0" baseline="0" dirty="0" smtClean="0"/>
              <a:t> text box.  In the </a:t>
            </a:r>
            <a:r>
              <a:rPr lang="en-US" sz="1200" b="1" baseline="0" dirty="0" smtClean="0"/>
              <a:t>Custom Animation</a:t>
            </a:r>
            <a:r>
              <a:rPr lang="en-US" sz="1200" b="0" baseline="0" dirty="0" smtClean="0"/>
              <a:t> task pane, do the following:</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Click </a:t>
            </a:r>
            <a:r>
              <a:rPr lang="en-US" sz="1200" b="1" dirty="0" smtClean="0"/>
              <a:t>Add Effect</a:t>
            </a:r>
            <a:r>
              <a:rPr lang="en-US" sz="1200" dirty="0" smtClean="0"/>
              <a:t>, point to</a:t>
            </a:r>
            <a:r>
              <a:rPr lang="en-US" sz="1200" baseline="0" dirty="0" smtClean="0"/>
              <a:t> </a:t>
            </a:r>
            <a:r>
              <a:rPr lang="en-US" sz="1200" b="1" baseline="0" dirty="0" smtClean="0"/>
              <a:t>Exit</a:t>
            </a:r>
            <a:r>
              <a:rPr lang="en-US" sz="1200" baseline="0" dirty="0" smtClean="0"/>
              <a:t>, and then click </a:t>
            </a:r>
            <a:r>
              <a:rPr lang="en-US" sz="1200" b="1" baseline="0" dirty="0" smtClean="0"/>
              <a:t>More Effects</a:t>
            </a:r>
            <a:r>
              <a:rPr lang="en-US" sz="1200" baseline="0" dirty="0" smtClean="0"/>
              <a:t>. In the </a:t>
            </a:r>
            <a:r>
              <a:rPr lang="en-US" sz="1200" b="1" baseline="0" dirty="0" smtClean="0"/>
              <a:t>Add Exit Effect </a:t>
            </a:r>
            <a:r>
              <a:rPr lang="en-US" sz="1200" baseline="0" dirty="0" smtClean="0"/>
              <a:t>dialog box, under </a:t>
            </a:r>
            <a:r>
              <a:rPr lang="en-US" sz="1200" b="1" baseline="0" dirty="0" smtClean="0"/>
              <a:t>Basic</a:t>
            </a:r>
            <a:r>
              <a:rPr lang="en-US" sz="1200" baseline="0" dirty="0" smtClean="0"/>
              <a:t>, click </a:t>
            </a:r>
            <a:r>
              <a:rPr lang="en-US" sz="1200" b="1" baseline="0" dirty="0" smtClean="0"/>
              <a:t>Disappear</a:t>
            </a:r>
            <a:r>
              <a:rPr lang="en-US" sz="1200" baseline="0" dirty="0" smtClean="0"/>
              <a:t>.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Select the sixth animation effect (disappear effect for the second text box). Click the arrow to the right of the selected effect, and then click </a:t>
            </a:r>
            <a:r>
              <a:rPr lang="en-US" sz="1200" b="1" baseline="0" dirty="0" smtClean="0"/>
              <a:t>Timing</a:t>
            </a:r>
            <a:r>
              <a:rPr lang="en-US" sz="1200" baseline="0" dirty="0" smtClean="0"/>
              <a:t>. In the </a:t>
            </a:r>
            <a:r>
              <a:rPr lang="en-US" sz="1200" b="1" baseline="0" dirty="0" smtClean="0"/>
              <a:t>Disappear</a:t>
            </a:r>
            <a:r>
              <a:rPr lang="en-US" sz="1200" baseline="0" dirty="0" smtClean="0"/>
              <a:t> dialog box, on the </a:t>
            </a:r>
            <a:r>
              <a:rPr lang="en-US" sz="1200" b="1" baseline="0" dirty="0" smtClean="0"/>
              <a:t>Timing</a:t>
            </a:r>
            <a:r>
              <a:rPr lang="en-US" sz="1200" baseline="0" dirty="0" smtClean="0"/>
              <a:t> tab, do the following:</a:t>
            </a:r>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In the </a:t>
            </a:r>
            <a:r>
              <a:rPr lang="en-US" sz="1200" b="1" baseline="0" dirty="0" smtClean="0"/>
              <a:t>Start</a:t>
            </a:r>
            <a:r>
              <a:rPr lang="en-US" sz="1200" baseline="0" dirty="0" smtClean="0"/>
              <a:t> list, select </a:t>
            </a:r>
            <a:r>
              <a:rPr lang="en-US" sz="1200" b="1" baseline="0" dirty="0" smtClean="0"/>
              <a:t>After Previous</a:t>
            </a:r>
            <a:r>
              <a:rPr lang="en-US" sz="1200" baseline="0" dirty="0" smtClean="0"/>
              <a:t>.</a:t>
            </a:r>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In the </a:t>
            </a:r>
            <a:r>
              <a:rPr lang="en-US" sz="1200" b="1" baseline="0" dirty="0" smtClean="0"/>
              <a:t>Delay </a:t>
            </a:r>
            <a:r>
              <a:rPr lang="en-US" sz="1200" baseline="0" dirty="0" smtClean="0"/>
              <a:t>box, enter </a:t>
            </a:r>
            <a:r>
              <a:rPr lang="en-US" sz="1200" b="1" baseline="0" dirty="0" smtClean="0"/>
              <a:t>1</a:t>
            </a:r>
            <a:r>
              <a:rPr lang="en-US" sz="1200" baseline="0" dirty="0" smtClean="0"/>
              <a:t>.</a:t>
            </a:r>
            <a:endParaRPr lang="en-US" sz="1200" b="0" baseline="0" dirty="0" smtClean="0"/>
          </a:p>
          <a:p>
            <a:pPr marL="228600" indent="-228600">
              <a:buFont typeface="+mj-lt"/>
              <a:buAutoNum type="arabicPeriod"/>
            </a:pPr>
            <a:r>
              <a:rPr lang="en-US" sz="1200" b="0" baseline="0" dirty="0" smtClean="0"/>
              <a:t>In the </a:t>
            </a:r>
            <a:r>
              <a:rPr lang="en-US" sz="1200" b="1" baseline="0" dirty="0" smtClean="0"/>
              <a:t>Selection and Visibility </a:t>
            </a:r>
            <a:r>
              <a:rPr lang="en-US" sz="1200" b="0" baseline="0" dirty="0" smtClean="0"/>
              <a:t>pane, </a:t>
            </a:r>
            <a:r>
              <a:rPr lang="en-US" sz="1200" b="0" dirty="0" smtClean="0"/>
              <a:t>select the </a:t>
            </a:r>
            <a:r>
              <a:rPr lang="en-US" sz="1200" b="1" dirty="0" smtClean="0"/>
              <a:t>10</a:t>
            </a:r>
            <a:r>
              <a:rPr lang="en-US" sz="1200" b="0" dirty="0" smtClean="0"/>
              <a:t> text box. On the </a:t>
            </a:r>
            <a:r>
              <a:rPr lang="en-US" sz="1200" b="1" dirty="0" smtClean="0"/>
              <a:t>Home</a:t>
            </a:r>
            <a:r>
              <a:rPr lang="en-US" sz="1200" b="0" dirty="0" smtClean="0"/>
              <a:t> tab, in the </a:t>
            </a:r>
            <a:r>
              <a:rPr lang="en-US" sz="1200" b="1" dirty="0" smtClean="0"/>
              <a:t>Clipboard</a:t>
            </a:r>
            <a:r>
              <a:rPr lang="en-US" sz="1200" b="0" dirty="0" smtClean="0"/>
              <a:t> group, click the arrow</a:t>
            </a:r>
            <a:r>
              <a:rPr lang="en-US" sz="1200" b="0" baseline="0" dirty="0" smtClean="0"/>
              <a:t> under </a:t>
            </a:r>
            <a:r>
              <a:rPr lang="en-US" sz="1200" b="1" baseline="0" dirty="0" smtClean="0"/>
              <a:t>Paste</a:t>
            </a:r>
            <a:r>
              <a:rPr lang="en-US" sz="1200" b="0" baseline="0" dirty="0" smtClean="0"/>
              <a:t>, and then click </a:t>
            </a:r>
            <a:r>
              <a:rPr lang="en-US" sz="1200" b="1" baseline="0" dirty="0" smtClean="0"/>
              <a:t>Duplicate</a:t>
            </a:r>
            <a:r>
              <a:rPr lang="en-US" sz="1200" b="0" baseline="0" dirty="0" smtClean="0"/>
              <a:t>. </a:t>
            </a:r>
          </a:p>
          <a:p>
            <a:pPr marL="228600" indent="-228600">
              <a:buFont typeface="+mj-lt"/>
              <a:buAutoNum type="arabicPeriod"/>
            </a:pPr>
            <a:r>
              <a:rPr lang="en-US" sz="1200" b="0" baseline="0" dirty="0" smtClean="0"/>
              <a:t>Click in the fourth text box, delete </a:t>
            </a:r>
            <a:r>
              <a:rPr lang="en-US" sz="1200" b="1" baseline="0" dirty="0" smtClean="0"/>
              <a:t>10</a:t>
            </a:r>
            <a:r>
              <a:rPr lang="en-US" sz="1200" b="0" baseline="0" dirty="0" smtClean="0"/>
              <a:t>, and then enter </a:t>
            </a:r>
            <a:r>
              <a:rPr lang="en-US" sz="1200" b="1" baseline="0" dirty="0" smtClean="0"/>
              <a:t>09 </a:t>
            </a:r>
            <a:r>
              <a:rPr lang="en-US" sz="1200" b="0" baseline="0" dirty="0" smtClean="0"/>
              <a:t>(the content of the previous text box, minus one second).</a:t>
            </a:r>
          </a:p>
          <a:p>
            <a:pPr marL="228600" indent="-228600">
              <a:buFont typeface="+mj-lt"/>
              <a:buAutoNum type="arabicPeriod"/>
            </a:pPr>
            <a:r>
              <a:rPr lang="en-US" sz="1200" b="0" baseline="0" dirty="0" smtClean="0"/>
              <a:t>In the </a:t>
            </a:r>
            <a:r>
              <a:rPr lang="en-US" sz="1200" b="1" baseline="0" dirty="0" smtClean="0"/>
              <a:t>Selection and Visibility </a:t>
            </a:r>
            <a:r>
              <a:rPr lang="en-US" sz="1200" b="0" baseline="0" dirty="0" smtClean="0"/>
              <a:t>pane, select the </a:t>
            </a:r>
            <a:r>
              <a:rPr lang="en-US" sz="1200" b="1" baseline="0" dirty="0" smtClean="0"/>
              <a:t>09</a:t>
            </a:r>
            <a:r>
              <a:rPr lang="en-US" sz="1200" b="0" baseline="0" dirty="0" smtClean="0"/>
              <a:t> text box. On the slide, drag the selected text box on top of the other text boxes.</a:t>
            </a:r>
          </a:p>
          <a:p>
            <a:pPr marL="228600" indent="-228600">
              <a:buFont typeface="+mj-lt"/>
              <a:buAutoNum type="arabicPeriod"/>
            </a:pPr>
            <a:r>
              <a:rPr lang="en-US" sz="1200" b="0" baseline="0" dirty="0" smtClean="0"/>
              <a:t>In the </a:t>
            </a:r>
            <a:r>
              <a:rPr lang="en-US" sz="1200" b="1" baseline="0" dirty="0" smtClean="0"/>
              <a:t>Custom Animation </a:t>
            </a:r>
            <a:r>
              <a:rPr lang="en-US" sz="1200" b="0" baseline="0" dirty="0" smtClean="0"/>
              <a:t>task pane, do the following:</a:t>
            </a:r>
          </a:p>
          <a:p>
            <a:pPr marL="685800" lvl="1" indent="-228600">
              <a:buFont typeface="+mj-lt"/>
              <a:buAutoNum type="arabicPeriod"/>
            </a:pPr>
            <a:r>
              <a:rPr lang="en-US" sz="1200" b="0" baseline="0" dirty="0" smtClean="0"/>
              <a:t>Select the seventh animation effect (descend effect for the </a:t>
            </a:r>
            <a:r>
              <a:rPr lang="en-US" sz="1200" b="1" baseline="0" dirty="0" smtClean="0"/>
              <a:t>09</a:t>
            </a:r>
            <a:r>
              <a:rPr lang="en-US" sz="1200" b="0" baseline="0" dirty="0" smtClean="0"/>
              <a:t> text box). Click </a:t>
            </a:r>
            <a:r>
              <a:rPr lang="en-US" sz="1200" b="1" baseline="0" dirty="0" smtClean="0"/>
              <a:t>Change</a:t>
            </a:r>
            <a:r>
              <a:rPr lang="en-US" sz="1200" b="0" baseline="0" dirty="0" smtClean="0"/>
              <a:t>, point to </a:t>
            </a:r>
            <a:r>
              <a:rPr lang="en-US" sz="1200" b="1" baseline="0" dirty="0" smtClean="0"/>
              <a:t>Entrance</a:t>
            </a:r>
            <a:r>
              <a:rPr lang="en-US" sz="1200" b="0" baseline="0" dirty="0" smtClean="0"/>
              <a:t>, and then click </a:t>
            </a:r>
            <a:r>
              <a:rPr lang="en-US" sz="1200" b="1" baseline="0" dirty="0" smtClean="0"/>
              <a:t>More Effects</a:t>
            </a:r>
            <a:r>
              <a:rPr lang="en-US" sz="1200" b="0" baseline="0" dirty="0" smtClean="0"/>
              <a:t>. In the </a:t>
            </a:r>
            <a:r>
              <a:rPr lang="en-US" sz="1200" b="1" baseline="0" dirty="0" smtClean="0"/>
              <a:t>Change Entrance Effect</a:t>
            </a:r>
            <a:r>
              <a:rPr lang="en-US" sz="1200" b="0" baseline="0" dirty="0" smtClean="0"/>
              <a:t> dialog box, under </a:t>
            </a:r>
            <a:r>
              <a:rPr lang="en-US" sz="1200" b="1" baseline="0" dirty="0" smtClean="0"/>
              <a:t>Basic</a:t>
            </a:r>
            <a:r>
              <a:rPr lang="en-US" sz="1200" b="0" baseline="0" dirty="0" smtClean="0"/>
              <a:t>, click </a:t>
            </a:r>
            <a:r>
              <a:rPr lang="en-US" sz="1200" b="1" baseline="0" dirty="0" smtClean="0"/>
              <a:t>Appear</a:t>
            </a:r>
            <a:r>
              <a:rPr lang="en-US" sz="1200" b="0" baseline="0" dirty="0" smtClean="0"/>
              <a:t>. </a:t>
            </a:r>
          </a:p>
          <a:p>
            <a:pPr marL="685800" lvl="1" indent="-228600">
              <a:buFont typeface="+mj-lt"/>
              <a:buAutoNum type="arabicPeriod"/>
            </a:pPr>
            <a:r>
              <a:rPr lang="en-US" sz="1200" b="0" baseline="0" dirty="0" smtClean="0"/>
              <a:t>Select the seventh animation effect (appear effect for the </a:t>
            </a:r>
            <a:r>
              <a:rPr lang="en-US" sz="1200" b="1" baseline="0" dirty="0" smtClean="0"/>
              <a:t>09</a:t>
            </a:r>
            <a:r>
              <a:rPr lang="en-US" sz="1200" b="0" baseline="0" dirty="0" smtClean="0"/>
              <a:t> text box). Click the arrow to the right of the selected effect, and then click </a:t>
            </a:r>
            <a:r>
              <a:rPr lang="en-US" sz="1200" b="1" baseline="0" dirty="0" smtClean="0"/>
              <a:t>Timing</a:t>
            </a:r>
            <a:r>
              <a:rPr lang="en-US" sz="1200" b="0" baseline="0" dirty="0" smtClean="0"/>
              <a:t>. In the </a:t>
            </a:r>
            <a:r>
              <a:rPr lang="en-US" sz="1200" b="1" baseline="0" dirty="0" smtClean="0"/>
              <a:t>Appear</a:t>
            </a:r>
            <a:r>
              <a:rPr lang="en-US" sz="1200" b="0" baseline="0" dirty="0" smtClean="0"/>
              <a:t> dialog box, on the </a:t>
            </a:r>
            <a:r>
              <a:rPr lang="en-US" sz="1200" b="1" baseline="0" dirty="0" smtClean="0"/>
              <a:t>Timing</a:t>
            </a:r>
            <a:r>
              <a:rPr lang="en-US" sz="1200" b="0" baseline="0" dirty="0" smtClean="0"/>
              <a:t> tab, in the </a:t>
            </a:r>
            <a:r>
              <a:rPr lang="en-US" sz="1200" b="1" baseline="0" dirty="0" smtClean="0"/>
              <a:t>Delay</a:t>
            </a:r>
            <a:r>
              <a:rPr lang="en-US" sz="1200" b="0" baseline="0" dirty="0" smtClean="0"/>
              <a:t> box, enter </a:t>
            </a:r>
            <a:r>
              <a:rPr lang="en-US" sz="1200" b="1" baseline="0" dirty="0" smtClean="0"/>
              <a:t>1</a:t>
            </a:r>
            <a:r>
              <a:rPr lang="en-US" sz="1200" b="0" baseline="0" dirty="0" smtClean="0"/>
              <a:t>.</a:t>
            </a:r>
          </a:p>
          <a:p>
            <a:pPr marL="228600" indent="-228600">
              <a:buFont typeface="+mj-lt"/>
              <a:buAutoNum type="arabicPeriod"/>
            </a:pPr>
            <a:r>
              <a:rPr lang="en-US" sz="1200" b="0" baseline="0" dirty="0" smtClean="0"/>
              <a:t>In the </a:t>
            </a:r>
            <a:r>
              <a:rPr lang="en-US" sz="1200" b="1" baseline="0" dirty="0" smtClean="0"/>
              <a:t>Selection and Visibility </a:t>
            </a:r>
            <a:r>
              <a:rPr lang="en-US" sz="1200" b="0" baseline="0" dirty="0" smtClean="0"/>
              <a:t>pane, select the </a:t>
            </a:r>
            <a:r>
              <a:rPr lang="en-US" sz="1200" b="1" baseline="0" dirty="0" smtClean="0"/>
              <a:t>09</a:t>
            </a:r>
            <a:r>
              <a:rPr lang="en-US" sz="1200" b="0" baseline="0" dirty="0" smtClean="0"/>
              <a:t> text box. </a:t>
            </a:r>
            <a:r>
              <a:rPr lang="en-US" sz="1200" b="0" dirty="0" smtClean="0"/>
              <a:t>On the </a:t>
            </a:r>
            <a:r>
              <a:rPr lang="en-US" sz="1200" b="1" dirty="0" smtClean="0"/>
              <a:t>Home</a:t>
            </a:r>
            <a:r>
              <a:rPr lang="en-US" sz="1200" b="0" dirty="0" smtClean="0"/>
              <a:t> tab, in the </a:t>
            </a:r>
            <a:r>
              <a:rPr lang="en-US" sz="1200" b="1" dirty="0" smtClean="0"/>
              <a:t>Clipboard</a:t>
            </a:r>
            <a:r>
              <a:rPr lang="en-US" sz="1200" b="0" dirty="0" smtClean="0"/>
              <a:t> group, click the arrow</a:t>
            </a:r>
            <a:r>
              <a:rPr lang="en-US" sz="1200" b="0" baseline="0" dirty="0" smtClean="0"/>
              <a:t> under </a:t>
            </a:r>
            <a:r>
              <a:rPr lang="en-US" sz="1200" b="1" baseline="0" dirty="0" smtClean="0"/>
              <a:t>Paste</a:t>
            </a:r>
            <a:r>
              <a:rPr lang="en-US" sz="1200" b="0" baseline="0" dirty="0" smtClean="0"/>
              <a:t>, and then click </a:t>
            </a:r>
            <a:r>
              <a:rPr lang="en-US" sz="1200" b="1" baseline="0" dirty="0" smtClean="0"/>
              <a:t>Duplicate</a:t>
            </a:r>
            <a:r>
              <a:rPr lang="en-US" sz="1200" b="0" baseline="0" dirty="0" smtClean="0"/>
              <a:t>. </a:t>
            </a:r>
          </a:p>
          <a:p>
            <a:pPr marL="228600" indent="-228600">
              <a:buFont typeface="+mj-lt"/>
              <a:buAutoNum type="arabicPeriod"/>
            </a:pPr>
            <a:r>
              <a:rPr lang="en-US" sz="1200" b="0" baseline="0" dirty="0" smtClean="0"/>
              <a:t>On the slide, click in the duplicate text box, delete </a:t>
            </a:r>
            <a:r>
              <a:rPr lang="en-US" sz="1200" b="1" baseline="0" dirty="0" smtClean="0"/>
              <a:t>09</a:t>
            </a:r>
            <a:r>
              <a:rPr lang="en-US" sz="1200" b="0" baseline="0" dirty="0" smtClean="0"/>
              <a:t>, and enter </a:t>
            </a:r>
            <a:r>
              <a:rPr lang="en-US" sz="1200" b="1" baseline="0" dirty="0" smtClean="0"/>
              <a:t>08</a:t>
            </a:r>
            <a:r>
              <a:rPr lang="en-US" sz="1200" b="0" baseline="0" dirty="0" smtClean="0"/>
              <a:t> (the content of the previous text box, minus one second).</a:t>
            </a:r>
          </a:p>
          <a:p>
            <a:pPr marL="228600" indent="-228600">
              <a:buFont typeface="+mj-lt"/>
              <a:buAutoNum type="arabicPeriod"/>
            </a:pPr>
            <a:r>
              <a:rPr lang="en-US" sz="1200" b="0" baseline="0" dirty="0" smtClean="0"/>
              <a:t>In the </a:t>
            </a:r>
            <a:r>
              <a:rPr lang="en-US" sz="1200" b="1" baseline="0" dirty="0" smtClean="0"/>
              <a:t>Selection and Visibility </a:t>
            </a:r>
            <a:r>
              <a:rPr lang="en-US" sz="1200" b="0" baseline="0" dirty="0" smtClean="0"/>
              <a:t>pane, select the </a:t>
            </a:r>
            <a:r>
              <a:rPr lang="en-US" sz="1200" b="1" baseline="0" dirty="0" smtClean="0"/>
              <a:t>08</a:t>
            </a:r>
            <a:r>
              <a:rPr lang="en-US" sz="1200" b="0" baseline="0" dirty="0" smtClean="0"/>
              <a:t> text box. On the slide, drag the selected text box on top of the other text boxes. </a:t>
            </a:r>
          </a:p>
          <a:p>
            <a:pPr marL="228600" indent="-228600">
              <a:buFont typeface="+mj-lt"/>
              <a:buAutoNum type="arabicPeriod"/>
            </a:pPr>
            <a:r>
              <a:rPr lang="en-US" sz="1200" b="0" baseline="0" dirty="0" smtClean="0"/>
              <a:t>On the slide, continue to duplicate, edit, and drag the text boxes as in steps 16-18, entering a number in each new text box that is one second less than the previous text box, until there is a total of 11 numbered text boxes. (</a:t>
            </a:r>
            <a:r>
              <a:rPr lang="en-US" sz="1200" b="1" baseline="0" dirty="0" smtClean="0"/>
              <a:t>Note:</a:t>
            </a:r>
            <a:r>
              <a:rPr lang="en-US" sz="1200" b="0" baseline="0" dirty="0" smtClean="0"/>
              <a:t> The final text box will contain </a:t>
            </a:r>
            <a:r>
              <a:rPr lang="en-US" sz="1200" b="1" baseline="0" dirty="0" smtClean="0"/>
              <a:t>00</a:t>
            </a:r>
            <a:r>
              <a:rPr lang="en-US" sz="1200" b="0" baseline="0" dirty="0" smtClean="0"/>
              <a:t>). </a:t>
            </a:r>
          </a:p>
          <a:p>
            <a:pPr marL="228600" indent="-228600">
              <a:buFont typeface="+mj-lt"/>
              <a:buAutoNum type="arabicPeriod"/>
            </a:pPr>
            <a:r>
              <a:rPr lang="en-US" sz="1200" b="0" baseline="0" dirty="0" smtClean="0"/>
              <a:t>In the </a:t>
            </a:r>
            <a:r>
              <a:rPr lang="en-US" sz="1200" b="1" baseline="0" dirty="0" smtClean="0"/>
              <a:t>Custom Animation </a:t>
            </a:r>
            <a:r>
              <a:rPr lang="en-US" sz="1200" b="0" baseline="0" dirty="0" smtClean="0"/>
              <a:t>task pane, select the last animation effect (disappear effect for the </a:t>
            </a:r>
            <a:r>
              <a:rPr lang="en-US" sz="1200" b="1" baseline="0" dirty="0" smtClean="0"/>
              <a:t>00</a:t>
            </a:r>
            <a:r>
              <a:rPr lang="en-US" sz="1200" b="0" baseline="0" dirty="0" smtClean="0"/>
              <a:t> text box), and then click </a:t>
            </a:r>
            <a:r>
              <a:rPr lang="en-US" sz="1200" b="1" baseline="0" dirty="0" smtClean="0"/>
              <a:t>Remove</a:t>
            </a:r>
            <a:r>
              <a:rPr lang="en-US" sz="1200" b="0" baseline="0" dirty="0" smtClean="0"/>
              <a:t>. </a:t>
            </a:r>
            <a:endParaRPr lang="en-US" sz="1200" b="0" dirty="0" smtClean="0"/>
          </a:p>
          <a:p>
            <a:endParaRPr lang="en-US" sz="1200" dirty="0" smtClean="0"/>
          </a:p>
        </p:txBody>
      </p:sp>
      <p:sp>
        <p:nvSpPr>
          <p:cNvPr id="5" name="Slide Image Placeholder 4"/>
          <p:cNvSpPr>
            <a:spLocks noGrp="1" noRot="1" noChangeAspect="1"/>
          </p:cNvSpPr>
          <p:nvPr>
            <p:ph type="sldImg"/>
          </p:nvPr>
        </p:nvSpPr>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539497" y="2924067"/>
            <a:ext cx="5874327" cy="6219933"/>
          </a:xfrm>
        </p:spPr>
        <p:txBody>
          <a:bodyPr wrap="square" numCol="2" spcCol="182880">
            <a:noAutofit/>
          </a:bodyPr>
          <a:lstStyle/>
          <a:p>
            <a:r>
              <a:rPr lang="en-US" sz="1400" b="1" dirty="0" smtClean="0"/>
              <a:t>Custom animation effects: grow and shrink picture</a:t>
            </a:r>
          </a:p>
          <a:p>
            <a:r>
              <a:rPr lang="en-US" sz="1400" dirty="0" smtClean="0"/>
              <a:t>(Advanced)</a:t>
            </a:r>
          </a:p>
          <a:p>
            <a:endParaRPr lang="en-US" sz="1200" dirty="0" smtClean="0"/>
          </a:p>
          <a:p>
            <a:endParaRPr lang="en-US" sz="1200" dirty="0" smtClean="0"/>
          </a:p>
          <a:p>
            <a:r>
              <a:rPr lang="en-US" sz="1200" b="1" dirty="0" smtClean="0"/>
              <a:t>Tip</a:t>
            </a:r>
            <a:r>
              <a:rPr lang="en-US" sz="1200" b="0" dirty="0" smtClean="0"/>
              <a:t>:</a:t>
            </a:r>
            <a:r>
              <a:rPr lang="en-US" sz="1200" b="0" baseline="0" dirty="0" smtClean="0"/>
              <a:t> </a:t>
            </a:r>
            <a:r>
              <a:rPr lang="en-US" sz="1200" dirty="0" smtClean="0"/>
              <a:t>This slide includes three small pictures and one </a:t>
            </a:r>
            <a:r>
              <a:rPr lang="en-US" sz="1200" baseline="0" dirty="0" smtClean="0"/>
              <a:t>large version of the top small picture</a:t>
            </a:r>
            <a:r>
              <a:rPr lang="en-US" sz="1200" b="0" dirty="0" smtClean="0"/>
              <a:t>. </a:t>
            </a:r>
            <a:r>
              <a:rPr lang="en-US" sz="1200" b="0" dirty="0" smtClean="0">
                <a:solidFill>
                  <a:schemeClr val="accent6"/>
                </a:solidFill>
              </a:rPr>
              <a:t>The</a:t>
            </a:r>
            <a:r>
              <a:rPr lang="en-US" sz="1200" b="0" baseline="0" dirty="0" smtClean="0">
                <a:solidFill>
                  <a:schemeClr val="accent6"/>
                </a:solidFill>
              </a:rPr>
              <a:t> small pictures are 1.88” high and 2.5” wide.</a:t>
            </a:r>
            <a:r>
              <a:rPr lang="en-US" sz="1200" baseline="0" dirty="0" smtClean="0"/>
              <a:t> The large picture is 7.5” high and 10” wide (the dimensions of the slide). Before following the procedures below, size each of the three pictures you will insert into the slide to 7.5” high by 10” wide. Y</a:t>
            </a:r>
            <a:r>
              <a:rPr lang="en-US" sz="1200" b="0" baseline="0" dirty="0" smtClean="0"/>
              <a:t>ou will also need to use drawing guides to position your pictures on the slide. </a:t>
            </a:r>
          </a:p>
          <a:p>
            <a:endParaRPr lang="en-US" sz="1200" b="0" baseline="0" dirty="0" smtClean="0"/>
          </a:p>
          <a:p>
            <a:endParaRPr lang="en-US" sz="1200" b="0" baseline="0" dirty="0" smtClean="0"/>
          </a:p>
          <a:p>
            <a:r>
              <a:rPr lang="en-US" sz="1200" dirty="0" smtClean="0"/>
              <a:t>To display and set the drawing guides, do the following:</a:t>
            </a:r>
            <a:endParaRPr lang="en-US" sz="1200" b="0" dirty="0" smtClean="0">
              <a:solidFill>
                <a:schemeClr val="accent6"/>
              </a:solidFill>
            </a:endParaRP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dirty="0" smtClean="0"/>
              <a:t>On the </a:t>
            </a:r>
            <a:r>
              <a:rPr lang="en-US" sz="1200" b="1" dirty="0" smtClean="0"/>
              <a:t>Home</a:t>
            </a:r>
            <a:r>
              <a:rPr lang="en-US" sz="1200" b="0" dirty="0" smtClean="0"/>
              <a:t> tab, in the </a:t>
            </a:r>
            <a:r>
              <a:rPr lang="en-US" sz="1200" b="1" dirty="0" smtClean="0"/>
              <a:t>Slides</a:t>
            </a:r>
            <a:r>
              <a:rPr lang="en-US" sz="1200" b="0" dirty="0" smtClean="0"/>
              <a:t> group, click </a:t>
            </a:r>
            <a:r>
              <a:rPr lang="en-US" sz="1200" b="1" dirty="0" smtClean="0"/>
              <a:t>Layout</a:t>
            </a:r>
            <a:r>
              <a:rPr lang="en-US" sz="1200" b="0" dirty="0" smtClean="0"/>
              <a:t>, and then click</a:t>
            </a:r>
            <a:r>
              <a:rPr lang="en-US" sz="1200" b="0" baseline="0" dirty="0" smtClean="0"/>
              <a:t> </a:t>
            </a:r>
            <a:r>
              <a:rPr lang="en-US" sz="1200" b="1" baseline="0" dirty="0" smtClean="0"/>
              <a:t>Blank</a:t>
            </a:r>
            <a:r>
              <a:rPr lang="en-US" sz="1200" b="0" baseline="0" dirty="0" smtClean="0"/>
              <a:t>.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R</a:t>
            </a:r>
            <a:r>
              <a:rPr lang="en-US" sz="1200" b="0" dirty="0" smtClean="0">
                <a:solidFill>
                  <a:schemeClr val="accent6"/>
                </a:solidFill>
              </a:rPr>
              <a:t>ight-click the slide background area, </a:t>
            </a:r>
            <a:r>
              <a:rPr lang="en-US" sz="1200" b="0" baseline="0" dirty="0" smtClean="0">
                <a:solidFill>
                  <a:schemeClr val="accent6"/>
                </a:solidFill>
              </a:rPr>
              <a:t>and then </a:t>
            </a:r>
            <a:r>
              <a:rPr lang="en-US" sz="1200" b="0" dirty="0" smtClean="0">
                <a:solidFill>
                  <a:schemeClr val="accent6"/>
                </a:solidFill>
              </a:rPr>
              <a:t>click </a:t>
            </a:r>
            <a:r>
              <a:rPr lang="en-US" sz="1200" b="1" dirty="0" smtClean="0">
                <a:solidFill>
                  <a:schemeClr val="accent6"/>
                </a:solidFill>
              </a:rPr>
              <a:t>Grid and Guides</a:t>
            </a:r>
            <a:r>
              <a:rPr lang="en-US" sz="1200" b="0" dirty="0" smtClean="0">
                <a:solidFill>
                  <a:schemeClr val="accent6"/>
                </a:solidFill>
              </a:rPr>
              <a:t>.</a:t>
            </a:r>
            <a:r>
              <a:rPr lang="en-US" sz="1200" b="1" baseline="0" dirty="0" smtClean="0">
                <a:solidFill>
                  <a:schemeClr val="accent6"/>
                </a:solidFill>
              </a:rPr>
              <a:t> </a:t>
            </a:r>
            <a:r>
              <a:rPr lang="en-US" sz="1200" b="0" dirty="0" smtClean="0">
                <a:solidFill>
                  <a:schemeClr val="accent6"/>
                </a:solidFill>
              </a:rPr>
              <a:t>In the </a:t>
            </a:r>
            <a:r>
              <a:rPr lang="en-US" sz="1200" b="1" dirty="0" smtClean="0">
                <a:solidFill>
                  <a:schemeClr val="accent6"/>
                </a:solidFill>
              </a:rPr>
              <a:t>Grid and Guides </a:t>
            </a:r>
            <a:r>
              <a:rPr lang="en-US" sz="1200" b="0" dirty="0" smtClean="0">
                <a:solidFill>
                  <a:schemeClr val="accent6"/>
                </a:solidFill>
              </a:rPr>
              <a:t>dialog box, under</a:t>
            </a:r>
            <a:r>
              <a:rPr lang="en-US" sz="1200" b="0" baseline="0" dirty="0" smtClean="0">
                <a:solidFill>
                  <a:schemeClr val="accent6"/>
                </a:solidFill>
              </a:rPr>
              <a:t> </a:t>
            </a:r>
            <a:r>
              <a:rPr lang="en-US" sz="1200" b="1" dirty="0" smtClean="0">
                <a:solidFill>
                  <a:schemeClr val="accent6"/>
                </a:solidFill>
              </a:rPr>
              <a:t>Guide</a:t>
            </a:r>
            <a:r>
              <a:rPr lang="en-US" sz="1200" b="0" dirty="0" smtClean="0">
                <a:solidFill>
                  <a:schemeClr val="accent6"/>
                </a:solidFill>
              </a:rPr>
              <a:t> </a:t>
            </a:r>
            <a:r>
              <a:rPr lang="en-US" sz="1200" b="1" dirty="0" smtClean="0">
                <a:solidFill>
                  <a:schemeClr val="accent6"/>
                </a:solidFill>
              </a:rPr>
              <a:t>settings</a:t>
            </a:r>
            <a:r>
              <a:rPr lang="en-US" sz="1200" b="0" dirty="0" smtClean="0">
                <a:solidFill>
                  <a:schemeClr val="accent6"/>
                </a:solidFill>
              </a:rPr>
              <a:t>, select </a:t>
            </a:r>
            <a:r>
              <a:rPr lang="en-US" sz="1200" b="1" dirty="0" smtClean="0">
                <a:solidFill>
                  <a:schemeClr val="accent6"/>
                </a:solidFill>
              </a:rPr>
              <a:t>Display drawing guides on screen</a:t>
            </a:r>
            <a:r>
              <a:rPr lang="en-US" sz="1200" b="0" dirty="0" smtClean="0">
                <a:solidFill>
                  <a:schemeClr val="accent6"/>
                </a:solidFill>
              </a:rPr>
              <a:t>. </a:t>
            </a:r>
            <a:r>
              <a:rPr lang="en-US" sz="1200" b="0" baseline="0" dirty="0" smtClean="0"/>
              <a:t>(</a:t>
            </a:r>
            <a:r>
              <a:rPr lang="en-US" sz="1200" b="1" dirty="0" smtClean="0"/>
              <a:t>Note: </a:t>
            </a:r>
            <a:r>
              <a:rPr lang="en-US" sz="1200" dirty="0" smtClean="0"/>
              <a:t>One horizontal and one vertical guide will display on</a:t>
            </a:r>
            <a:r>
              <a:rPr lang="en-US" sz="1200" baseline="0" dirty="0" smtClean="0"/>
              <a:t> the slide </a:t>
            </a:r>
            <a:r>
              <a:rPr lang="en-US" sz="1200" dirty="0" smtClean="0"/>
              <a:t>at 0.00, the default</a:t>
            </a:r>
            <a:r>
              <a:rPr lang="en-US" sz="1200" baseline="0" dirty="0" smtClean="0"/>
              <a:t> position</a:t>
            </a:r>
            <a:r>
              <a:rPr lang="en-US" sz="1200" dirty="0" smtClean="0"/>
              <a:t>. As</a:t>
            </a:r>
            <a:r>
              <a:rPr lang="en-US" sz="1200" baseline="0" dirty="0" smtClean="0"/>
              <a:t> you drag the guides, the cursor will display the new position.</a:t>
            </a:r>
            <a:r>
              <a:rPr lang="en-US" sz="1200" dirty="0" smtClean="0"/>
              <a:t>)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On</a:t>
            </a:r>
            <a:r>
              <a:rPr lang="en-US" sz="1200" baseline="0" dirty="0" smtClean="0"/>
              <a:t> the slide, d</a:t>
            </a:r>
            <a:r>
              <a:rPr lang="en-US" sz="1200" dirty="0" smtClean="0"/>
              <a:t>o the following:</a:t>
            </a:r>
            <a:endParaRPr lang="en-US" sz="1200" b="0" dirty="0" smtClean="0">
              <a:solidFill>
                <a:schemeClr val="accent6"/>
              </a:solidFill>
            </a:endParaRPr>
          </a:p>
          <a:p>
            <a:pPr marL="685800" lvl="2" indent="-228600">
              <a:buFont typeface="Arial" pitchFamily="34" charset="0"/>
              <a:buChar char="•"/>
            </a:pPr>
            <a:r>
              <a:rPr lang="en-US" sz="1200" dirty="0" smtClean="0"/>
              <a:t>Press and hold CTRL, select the horizontal </a:t>
            </a:r>
            <a:r>
              <a:rPr lang="en-US" sz="1200" baseline="0" dirty="0" smtClean="0"/>
              <a:t>guide, and then </a:t>
            </a:r>
            <a:r>
              <a:rPr lang="en-US" sz="1200" dirty="0" smtClean="0"/>
              <a:t>drag it up to</a:t>
            </a:r>
            <a:r>
              <a:rPr lang="en-US" sz="1200" baseline="0" dirty="0" smtClean="0"/>
              <a:t> the</a:t>
            </a:r>
            <a:r>
              <a:rPr lang="en-US" sz="1200" dirty="0" smtClean="0"/>
              <a:t> 2.17 position.</a:t>
            </a:r>
          </a:p>
          <a:p>
            <a:pPr marL="685800" lvl="2" indent="-228600">
              <a:buFont typeface="Arial" pitchFamily="34" charset="0"/>
              <a:buChar char="•"/>
            </a:pPr>
            <a:r>
              <a:rPr lang="en-US" sz="1200" dirty="0" smtClean="0"/>
              <a:t>Press and hold CTRL, select the horizontal </a:t>
            </a:r>
            <a:r>
              <a:rPr lang="en-US" sz="1200" baseline="0" dirty="0" smtClean="0"/>
              <a:t>guide, and then </a:t>
            </a:r>
            <a:r>
              <a:rPr lang="en-US" sz="1200" dirty="0" smtClean="0"/>
              <a:t>drag it down to</a:t>
            </a:r>
            <a:r>
              <a:rPr lang="en-US" sz="1200" baseline="0" dirty="0" smtClean="0"/>
              <a:t> the</a:t>
            </a:r>
            <a:r>
              <a:rPr lang="en-US" sz="1200" dirty="0" smtClean="0"/>
              <a:t> 2.17 position.</a:t>
            </a:r>
          </a:p>
          <a:p>
            <a:pPr marL="685800" marR="0" lvl="2" indent="-228600" algn="l" defTabSz="914400" rtl="0" eaLnBrk="1" fontAlgn="auto" latinLnBrk="0" hangingPunct="1">
              <a:lnSpc>
                <a:spcPct val="90000"/>
              </a:lnSpc>
              <a:spcBef>
                <a:spcPts val="0"/>
              </a:spcBef>
              <a:spcAft>
                <a:spcPts val="600"/>
              </a:spcAft>
              <a:buClrTx/>
              <a:buSzTx/>
              <a:buFont typeface="Arial" pitchFamily="34" charset="0"/>
              <a:buChar char="•"/>
              <a:tabLst/>
              <a:defRPr/>
            </a:pPr>
            <a:r>
              <a:rPr lang="en-US" sz="1200" dirty="0" smtClean="0"/>
              <a:t>Press and hold CTRL, select the vertical </a:t>
            </a:r>
            <a:r>
              <a:rPr lang="en-US" sz="1200" baseline="0" dirty="0" smtClean="0"/>
              <a:t>guide, and then </a:t>
            </a:r>
            <a:r>
              <a:rPr lang="en-US" sz="1200" dirty="0" smtClean="0"/>
              <a:t>drag it right to</a:t>
            </a:r>
            <a:r>
              <a:rPr lang="en-US" sz="1200" baseline="0" dirty="0" smtClean="0"/>
              <a:t> the</a:t>
            </a:r>
            <a:r>
              <a:rPr lang="en-US" sz="1200" dirty="0" smtClean="0"/>
              <a:t> 3.50 position.</a:t>
            </a:r>
          </a:p>
          <a:p>
            <a:pPr marL="685800" marR="0" lvl="2" indent="-228600" algn="l" defTabSz="914400" rtl="0" eaLnBrk="1" fontAlgn="auto" latinLnBrk="0" hangingPunct="1">
              <a:lnSpc>
                <a:spcPct val="90000"/>
              </a:lnSpc>
              <a:spcBef>
                <a:spcPts val="0"/>
              </a:spcBef>
              <a:spcAft>
                <a:spcPts val="600"/>
              </a:spcAft>
              <a:buClrTx/>
              <a:buSzTx/>
              <a:buFont typeface="Arial" pitchFamily="34" charset="0"/>
              <a:buChar char="•"/>
              <a:tabLst/>
              <a:defRPr/>
            </a:pPr>
            <a:r>
              <a:rPr lang="en-US" sz="1200" dirty="0" smtClean="0"/>
              <a:t>Press and hold CTRL, select the vertical </a:t>
            </a:r>
            <a:r>
              <a:rPr lang="en-US" sz="1200" baseline="0" dirty="0" smtClean="0"/>
              <a:t>guide, and then </a:t>
            </a:r>
            <a:r>
              <a:rPr lang="en-US" sz="1200" dirty="0" smtClean="0"/>
              <a:t>drag it left to</a:t>
            </a:r>
            <a:r>
              <a:rPr lang="en-US" sz="1200" baseline="0" dirty="0" smtClean="0"/>
              <a:t> the</a:t>
            </a:r>
            <a:r>
              <a:rPr lang="en-US" sz="1200" dirty="0" smtClean="0"/>
              <a:t> 2.50 position.</a:t>
            </a:r>
          </a:p>
          <a:p>
            <a:endParaRPr lang="en-US" sz="1200" b="1" baseline="0" dirty="0" smtClean="0"/>
          </a:p>
          <a:p>
            <a:endParaRPr lang="en-US" sz="1200" baseline="0" dirty="0" smtClean="0"/>
          </a:p>
          <a:p>
            <a:r>
              <a:rPr lang="en-US" sz="1200" baseline="0" dirty="0" smtClean="0"/>
              <a:t>To reproduce the shape effects on this slide, do the following:</a:t>
            </a:r>
          </a:p>
          <a:p>
            <a:pPr marL="228600" indent="-228600">
              <a:buFont typeface="+mj-lt"/>
              <a:buAutoNum type="arabicPeriod"/>
            </a:pPr>
            <a:r>
              <a:rPr lang="en-US" sz="1200" baseline="0" dirty="0" smtClean="0"/>
              <a:t>On the </a:t>
            </a:r>
            <a:r>
              <a:rPr lang="en-US" sz="1200" b="1" baseline="0" dirty="0" smtClean="0"/>
              <a:t>Home</a:t>
            </a:r>
            <a:r>
              <a:rPr lang="en-US" sz="1200" baseline="0" dirty="0" smtClean="0"/>
              <a:t> tab, in the </a:t>
            </a:r>
            <a:r>
              <a:rPr lang="en-US" sz="1200" b="1" baseline="0" dirty="0" smtClean="0"/>
              <a:t>Drawing </a:t>
            </a:r>
            <a:r>
              <a:rPr lang="en-US" sz="1200" baseline="0" dirty="0" smtClean="0"/>
              <a:t>group, click </a:t>
            </a:r>
            <a:r>
              <a:rPr lang="en-US" sz="1200" b="1" baseline="0" dirty="0" smtClean="0"/>
              <a:t>Shapes</a:t>
            </a:r>
            <a:r>
              <a:rPr lang="en-US" sz="1200" baseline="0" dirty="0" smtClean="0"/>
              <a:t>, and then under </a:t>
            </a:r>
            <a:r>
              <a:rPr lang="en-US" sz="1200" b="1" baseline="0" dirty="0" smtClean="0">
                <a:solidFill>
                  <a:schemeClr val="accent6"/>
                </a:solidFill>
              </a:rPr>
              <a:t>Rectangles</a:t>
            </a:r>
            <a:r>
              <a:rPr lang="en-US" sz="1200" b="0" baseline="0" dirty="0" smtClean="0">
                <a:solidFill>
                  <a:schemeClr val="accent6"/>
                </a:solidFill>
              </a:rPr>
              <a:t> click </a:t>
            </a:r>
            <a:r>
              <a:rPr lang="en-US" sz="1200" b="1" dirty="0" smtClean="0">
                <a:solidFill>
                  <a:schemeClr val="accent6"/>
                </a:solidFill>
              </a:rPr>
              <a:t>Snip Diagonal Corner Rectangle </a:t>
            </a:r>
            <a:r>
              <a:rPr lang="en-US" sz="1200" b="0" dirty="0" smtClean="0">
                <a:solidFill>
                  <a:schemeClr val="accent6"/>
                </a:solidFill>
              </a:rPr>
              <a:t>(fifth option from the left).</a:t>
            </a:r>
          </a:p>
          <a:p>
            <a:pPr marL="228600" indent="-228600">
              <a:buFont typeface="+mj-lt"/>
              <a:buAutoNum type="arabicPeriod"/>
            </a:pPr>
            <a:r>
              <a:rPr lang="en-US" sz="1200" baseline="0" dirty="0" smtClean="0"/>
              <a:t>On the </a:t>
            </a:r>
            <a:r>
              <a:rPr lang="en-US" sz="1200" b="1" baseline="0" dirty="0" smtClean="0"/>
              <a:t>Home</a:t>
            </a:r>
            <a:r>
              <a:rPr lang="en-US" sz="1200" baseline="0" dirty="0" smtClean="0"/>
              <a:t> tab, in the </a:t>
            </a:r>
            <a:r>
              <a:rPr lang="en-US" sz="1200" b="1" baseline="0" dirty="0" smtClean="0"/>
              <a:t>Drawing </a:t>
            </a:r>
            <a:r>
              <a:rPr lang="en-US" sz="1200" baseline="0" dirty="0" smtClean="0"/>
              <a:t>group, click the arrow next to </a:t>
            </a:r>
            <a:r>
              <a:rPr lang="en-US" sz="1200" b="1" baseline="0" dirty="0" smtClean="0"/>
              <a:t>Shape Outline</a:t>
            </a:r>
            <a:r>
              <a:rPr lang="en-US" sz="1200" baseline="0" dirty="0" smtClean="0"/>
              <a:t>, and then click </a:t>
            </a:r>
            <a:r>
              <a:rPr lang="en-US" sz="1200" b="1" baseline="0" dirty="0" smtClean="0"/>
              <a:t>No Outline</a:t>
            </a:r>
            <a:r>
              <a:rPr lang="en-US" sz="1200" baseline="0" dirty="0" smtClean="0"/>
              <a:t>.</a:t>
            </a:r>
          </a:p>
          <a:p>
            <a:pPr marL="228600" indent="-228600">
              <a:buFont typeface="+mj-lt"/>
              <a:buAutoNum type="arabicPeriod"/>
            </a:pPr>
            <a:r>
              <a:rPr lang="en-US" sz="1200" baseline="0" dirty="0" smtClean="0"/>
              <a:t>On the </a:t>
            </a:r>
            <a:r>
              <a:rPr lang="en-US" sz="1200" b="1" baseline="0" dirty="0" smtClean="0"/>
              <a:t>Home</a:t>
            </a:r>
            <a:r>
              <a:rPr lang="en-US" sz="1200" baseline="0" dirty="0" smtClean="0"/>
              <a:t> tab, in the </a:t>
            </a:r>
            <a:r>
              <a:rPr lang="en-US" sz="1200" b="1" baseline="0" dirty="0" smtClean="0"/>
              <a:t>Drawing </a:t>
            </a:r>
            <a:r>
              <a:rPr lang="en-US" sz="1200" baseline="0" dirty="0" smtClean="0"/>
              <a:t>group, click the arrow next to </a:t>
            </a:r>
            <a:r>
              <a:rPr lang="en-US" sz="1200" b="1" baseline="0" dirty="0" smtClean="0"/>
              <a:t>Shape Fill</a:t>
            </a:r>
            <a:r>
              <a:rPr lang="en-US" sz="1200" baseline="0" dirty="0" smtClean="0"/>
              <a:t>, point to </a:t>
            </a:r>
            <a:r>
              <a:rPr lang="en-US" sz="1200" b="1" baseline="0" dirty="0" smtClean="0">
                <a:solidFill>
                  <a:schemeClr val="accent6"/>
                </a:solidFill>
              </a:rPr>
              <a:t>Gradient</a:t>
            </a:r>
            <a:r>
              <a:rPr lang="en-US" sz="1200" b="0" baseline="0" dirty="0" smtClean="0">
                <a:solidFill>
                  <a:schemeClr val="accent6"/>
                </a:solidFill>
              </a:rPr>
              <a:t>, and then click </a:t>
            </a:r>
            <a:r>
              <a:rPr lang="en-US" sz="1200" b="1" baseline="0" dirty="0" smtClean="0">
                <a:solidFill>
                  <a:schemeClr val="accent6"/>
                </a:solidFill>
              </a:rPr>
              <a:t>More</a:t>
            </a:r>
            <a:r>
              <a:rPr lang="en-US" sz="1200" b="0" baseline="0" dirty="0" smtClean="0">
                <a:solidFill>
                  <a:schemeClr val="accent6"/>
                </a:solidFill>
              </a:rPr>
              <a:t> </a:t>
            </a:r>
            <a:r>
              <a:rPr lang="en-US" sz="1200" b="1" baseline="0" dirty="0" smtClean="0">
                <a:solidFill>
                  <a:schemeClr val="accent6"/>
                </a:solidFill>
              </a:rPr>
              <a:t>Gradients</a:t>
            </a:r>
            <a:r>
              <a:rPr lang="en-US" sz="1200" b="0" baseline="0" dirty="0" smtClean="0">
                <a:solidFill>
                  <a:schemeClr val="accent6"/>
                </a:solidFill>
              </a:rPr>
              <a:t>. In the </a:t>
            </a:r>
            <a:r>
              <a:rPr lang="en-US" sz="1200" b="1" baseline="0" dirty="0" smtClean="0">
                <a:solidFill>
                  <a:schemeClr val="accent6"/>
                </a:solidFill>
              </a:rPr>
              <a:t>Format Shape </a:t>
            </a:r>
            <a:r>
              <a:rPr lang="en-US" sz="1200" b="0" baseline="0" dirty="0" smtClean="0">
                <a:solidFill>
                  <a:schemeClr val="accent6"/>
                </a:solidFill>
              </a:rPr>
              <a:t>dialog box, i</a:t>
            </a:r>
            <a:r>
              <a:rPr lang="en-US" sz="1200" b="0" baseline="0" dirty="0" smtClean="0">
                <a:solidFill>
                  <a:schemeClr val="tx1"/>
                </a:solidFill>
              </a:rPr>
              <a:t>n the left pane, click </a:t>
            </a:r>
            <a:r>
              <a:rPr lang="en-US" sz="1200" b="1" baseline="0" dirty="0" smtClean="0">
                <a:solidFill>
                  <a:schemeClr val="accent6"/>
                </a:solidFill>
              </a:rPr>
              <a:t>Fill</a:t>
            </a:r>
            <a:r>
              <a:rPr lang="en-US" sz="1200" b="0" baseline="0" dirty="0" smtClean="0">
                <a:solidFill>
                  <a:schemeClr val="accent6"/>
                </a:solidFill>
              </a:rPr>
              <a:t>, select </a:t>
            </a:r>
            <a:r>
              <a:rPr lang="en-US" sz="1200" b="1" baseline="0" dirty="0" smtClean="0">
                <a:solidFill>
                  <a:schemeClr val="accent6"/>
                </a:solidFill>
              </a:rPr>
              <a:t>Gradient fill</a:t>
            </a:r>
            <a:r>
              <a:rPr lang="en-US" sz="1200" b="0" baseline="0" dirty="0" smtClean="0">
                <a:solidFill>
                  <a:schemeClr val="accent6"/>
                </a:solidFill>
              </a:rPr>
              <a:t> in the </a:t>
            </a:r>
            <a:r>
              <a:rPr lang="en-US" sz="1200" b="1" baseline="0" dirty="0" smtClean="0">
                <a:solidFill>
                  <a:schemeClr val="accent6"/>
                </a:solidFill>
              </a:rPr>
              <a:t>Fill</a:t>
            </a:r>
            <a:r>
              <a:rPr lang="en-US" sz="1200" b="0" baseline="0" dirty="0" smtClean="0">
                <a:solidFill>
                  <a:schemeClr val="accent6"/>
                </a:solidFill>
              </a:rPr>
              <a:t> pane, and then do the following:</a:t>
            </a:r>
          </a:p>
          <a:p>
            <a:pPr marL="685800" lvl="1" indent="-228600">
              <a:buFont typeface="Arial" pitchFamily="34" charset="0"/>
              <a:buChar char="•"/>
            </a:pPr>
            <a:r>
              <a:rPr lang="en-US" sz="1200" b="0" dirty="0" smtClean="0">
                <a:solidFill>
                  <a:schemeClr val="accent6"/>
                </a:solidFill>
              </a:rPr>
              <a:t>In the </a:t>
            </a:r>
            <a:r>
              <a:rPr lang="en-US" sz="1200" b="1" dirty="0" smtClean="0">
                <a:solidFill>
                  <a:schemeClr val="accent6"/>
                </a:solidFill>
              </a:rPr>
              <a:t>Type </a:t>
            </a:r>
            <a:r>
              <a:rPr lang="en-US" sz="1200" b="0" dirty="0" smtClean="0">
                <a:solidFill>
                  <a:schemeClr val="accent6"/>
                </a:solidFill>
              </a:rPr>
              <a:t>list, select </a:t>
            </a:r>
            <a:r>
              <a:rPr lang="en-US" sz="1200" b="1" dirty="0" smtClean="0">
                <a:solidFill>
                  <a:schemeClr val="accent6"/>
                </a:solidFill>
              </a:rPr>
              <a:t>Linear</a:t>
            </a:r>
            <a:r>
              <a:rPr lang="en-US" sz="1200" b="0" dirty="0" smtClean="0">
                <a:solidFill>
                  <a:schemeClr val="accent6"/>
                </a:solidFill>
              </a:rPr>
              <a:t>.</a:t>
            </a:r>
          </a:p>
          <a:p>
            <a:pPr marL="685800" lvl="1" indent="-228600">
              <a:buFont typeface="Arial" pitchFamily="34" charset="0"/>
              <a:buChar char="•"/>
            </a:pPr>
            <a:r>
              <a:rPr lang="en-US" sz="1200" b="0" dirty="0" smtClean="0">
                <a:solidFill>
                  <a:schemeClr val="accent6"/>
                </a:solidFill>
              </a:rPr>
              <a:t>Click the button next to </a:t>
            </a:r>
            <a:r>
              <a:rPr lang="en-US" sz="1200" b="1" dirty="0" smtClean="0">
                <a:solidFill>
                  <a:schemeClr val="accent6"/>
                </a:solidFill>
              </a:rPr>
              <a:t>Direction</a:t>
            </a:r>
            <a:r>
              <a:rPr lang="en-US" sz="1200" b="0" dirty="0" smtClean="0">
                <a:solidFill>
                  <a:schemeClr val="accent6"/>
                </a:solidFill>
              </a:rPr>
              <a:t>, and then click </a:t>
            </a:r>
            <a:r>
              <a:rPr lang="en-US" sz="1200" b="1" dirty="0" smtClean="0">
                <a:solidFill>
                  <a:schemeClr val="accent6"/>
                </a:solidFill>
              </a:rPr>
              <a:t>Linear Right</a:t>
            </a:r>
            <a:r>
              <a:rPr lang="en-US" sz="1200" b="1" baseline="0" dirty="0" smtClean="0">
                <a:solidFill>
                  <a:schemeClr val="accent6"/>
                </a:solidFill>
              </a:rPr>
              <a:t> </a:t>
            </a:r>
            <a:r>
              <a:rPr lang="en-US" sz="1200" b="0" baseline="0" dirty="0" smtClean="0">
                <a:solidFill>
                  <a:schemeClr val="accent6"/>
                </a:solidFill>
              </a:rPr>
              <a:t>(first row, fourth option from the left). </a:t>
            </a:r>
            <a:endParaRPr lang="en-US" sz="1200" b="1" dirty="0" smtClean="0">
              <a:solidFill>
                <a:schemeClr val="accent6"/>
              </a:solidFill>
            </a:endParaRPr>
          </a:p>
          <a:p>
            <a:pPr marL="685800" lvl="1" indent="-228600">
              <a:buFont typeface="Arial" pitchFamily="34" charset="0"/>
              <a:buChar char="•"/>
            </a:pP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Gradient stops</a:t>
            </a:r>
            <a:r>
              <a:rPr lang="en-US" sz="1200" kern="1200" dirty="0" smtClean="0">
                <a:solidFill>
                  <a:schemeClr val="tx1"/>
                </a:solidFill>
                <a:latin typeface="+mn-lt"/>
                <a:ea typeface="+mn-ea"/>
                <a:cs typeface="+mn-cs"/>
              </a:rPr>
              <a:t>, click </a:t>
            </a:r>
            <a:r>
              <a:rPr lang="en-US" sz="1200" b="1" kern="1200" dirty="0" smtClean="0">
                <a:solidFill>
                  <a:schemeClr val="tx1"/>
                </a:solidFill>
                <a:latin typeface="+mn-lt"/>
                <a:ea typeface="+mn-ea"/>
                <a:cs typeface="+mn-cs"/>
              </a:rPr>
              <a:t>Add</a:t>
            </a:r>
            <a:r>
              <a:rPr lang="en-US" sz="1200" b="0" kern="1200" dirty="0" smtClean="0">
                <a:solidFill>
                  <a:schemeClr val="tx1"/>
                </a:solidFill>
                <a:latin typeface="+mn-lt"/>
                <a:ea typeface="+mn-ea"/>
                <a:cs typeface="+mn-cs"/>
              </a:rPr>
              <a:t> or </a:t>
            </a:r>
            <a:r>
              <a:rPr lang="en-US" sz="1200" b="1" kern="1200" dirty="0" smtClean="0">
                <a:solidFill>
                  <a:schemeClr val="tx1"/>
                </a:solidFill>
                <a:latin typeface="+mn-lt"/>
                <a:ea typeface="+mn-ea"/>
                <a:cs typeface="+mn-cs"/>
              </a:rPr>
              <a:t>Remove</a:t>
            </a:r>
            <a:r>
              <a:rPr lang="en-US" sz="1200" kern="1200" dirty="0" smtClean="0">
                <a:solidFill>
                  <a:schemeClr val="tx1"/>
                </a:solidFill>
                <a:latin typeface="+mn-lt"/>
                <a:ea typeface="+mn-ea"/>
                <a:cs typeface="+mn-cs"/>
              </a:rPr>
              <a:t> until two stops appear in the drop-down list.</a:t>
            </a:r>
          </a:p>
          <a:p>
            <a:pPr marL="228600" lvl="0" indent="-228600">
              <a:buFont typeface="+mj-lt"/>
              <a:buAutoNum type="arabicPeriod"/>
            </a:pPr>
            <a:r>
              <a:rPr lang="en-US" sz="1200" kern="1200" dirty="0" smtClean="0">
                <a:solidFill>
                  <a:schemeClr val="tx1"/>
                </a:solidFill>
                <a:latin typeface="+mn-lt"/>
                <a:ea typeface="+mn-ea"/>
                <a:cs typeface="+mn-cs"/>
              </a:rPr>
              <a:t>Also under </a:t>
            </a:r>
            <a:r>
              <a:rPr lang="en-US" sz="1200" b="1" kern="1200" dirty="0" smtClean="0">
                <a:solidFill>
                  <a:schemeClr val="tx1"/>
                </a:solidFill>
                <a:latin typeface="+mn-lt"/>
                <a:ea typeface="+mn-ea"/>
                <a:cs typeface="+mn-cs"/>
              </a:rPr>
              <a:t>Gradient stops</a:t>
            </a:r>
            <a:r>
              <a:rPr lang="en-US" sz="1200" kern="1200" dirty="0" smtClean="0">
                <a:solidFill>
                  <a:schemeClr val="tx1"/>
                </a:solidFill>
                <a:latin typeface="+mn-lt"/>
                <a:ea typeface="+mn-ea"/>
                <a:cs typeface="+mn-cs"/>
              </a:rPr>
              <a:t>, customize the gradient stops as follows:</a:t>
            </a: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1" kern="1200" dirty="0" smtClean="0">
                <a:solidFill>
                  <a:schemeClr val="tx1"/>
                </a:solidFill>
                <a:latin typeface="+mn-lt"/>
                <a:ea typeface="+mn-ea"/>
                <a:cs typeface="+mn-cs"/>
              </a:rPr>
              <a:t>Stop 1 </a:t>
            </a:r>
            <a:r>
              <a:rPr lang="en-US" sz="1200" kern="1200" dirty="0" smtClean="0">
                <a:solidFill>
                  <a:schemeClr val="tx1"/>
                </a:solidFill>
                <a:latin typeface="+mn-lt"/>
                <a:ea typeface="+mn-ea"/>
                <a:cs typeface="+mn-cs"/>
              </a:rPr>
              <a:t>from the list, and then do the following:</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Stop 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0%</a:t>
            </a:r>
            <a:r>
              <a:rPr lang="en-US" sz="1200" kern="1200" dirty="0" smtClean="0">
                <a:solidFill>
                  <a:schemeClr val="tx1"/>
                </a:solidFill>
                <a:latin typeface="+mn-lt"/>
                <a:ea typeface="+mn-ea"/>
                <a:cs typeface="+mn-cs"/>
              </a:rPr>
              <a:t>.</a:t>
            </a:r>
          </a:p>
          <a:p>
            <a:pPr marL="1143000" lvl="2" indent="-228600">
              <a:buFont typeface="Arial" pitchFamily="34" charset="0"/>
              <a:buChar char="•"/>
            </a:pPr>
            <a:r>
              <a:rPr lang="en-US" sz="1200" b="0" dirty="0" smtClean="0">
                <a:solidFill>
                  <a:schemeClr val="accent6"/>
                </a:solidFill>
              </a:rPr>
              <a:t>Click the button next to </a:t>
            </a:r>
            <a:r>
              <a:rPr lang="en-US" sz="1200" b="1" kern="1200" dirty="0" smtClean="0">
                <a:solidFill>
                  <a:schemeClr val="tx1"/>
                </a:solidFill>
                <a:latin typeface="+mn-lt"/>
                <a:ea typeface="+mn-ea"/>
                <a:cs typeface="+mn-cs"/>
              </a:rPr>
              <a:t>Color</a:t>
            </a:r>
            <a:r>
              <a:rPr lang="en-US" sz="1200" b="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Theme Colors </a:t>
            </a:r>
            <a:r>
              <a:rPr lang="en-US" sz="1200" b="0" kern="1200" dirty="0" smtClean="0">
                <a:solidFill>
                  <a:schemeClr val="tx1"/>
                </a:solidFill>
                <a:latin typeface="+mn-lt"/>
                <a:ea typeface="+mn-ea"/>
                <a:cs typeface="+mn-cs"/>
              </a:rPr>
              <a:t>click </a:t>
            </a:r>
            <a:r>
              <a:rPr lang="en-US" sz="1200" b="1" baseline="0" dirty="0" smtClean="0">
                <a:solidFill>
                  <a:schemeClr val="accent6"/>
                </a:solidFill>
              </a:rPr>
              <a:t>Black, Text 1</a:t>
            </a:r>
            <a:r>
              <a:rPr lang="en-US" sz="1200" b="0" baseline="0" dirty="0" smtClean="0">
                <a:solidFill>
                  <a:schemeClr val="accent6"/>
                </a:solidFill>
              </a:rPr>
              <a:t> (first row, second option from the left). </a:t>
            </a:r>
          </a:p>
          <a:p>
            <a:pPr marL="1143000" lvl="2" indent="-228600">
              <a:buFont typeface="Arial" pitchFamily="34" charset="0"/>
              <a:buChar char="•"/>
            </a:pPr>
            <a:r>
              <a:rPr lang="en-US" sz="1200" b="0" baseline="0" dirty="0" smtClean="0">
                <a:solidFill>
                  <a:schemeClr val="accent6"/>
                </a:solidFill>
              </a:rPr>
              <a:t>In the </a:t>
            </a:r>
            <a:r>
              <a:rPr lang="en-US" sz="1200" b="1" dirty="0" smtClean="0">
                <a:solidFill>
                  <a:schemeClr val="accent6"/>
                </a:solidFill>
              </a:rPr>
              <a:t>Transparency </a:t>
            </a:r>
            <a:r>
              <a:rPr lang="en-US" sz="1200" b="0" dirty="0" smtClean="0">
                <a:solidFill>
                  <a:schemeClr val="accent6"/>
                </a:solidFill>
              </a:rPr>
              <a:t>box, enter </a:t>
            </a:r>
            <a:r>
              <a:rPr lang="en-US" sz="1200" b="1" dirty="0" smtClean="0">
                <a:solidFill>
                  <a:schemeClr val="accent6"/>
                </a:solidFill>
              </a:rPr>
              <a:t>51%</a:t>
            </a:r>
            <a:r>
              <a:rPr lang="en-US" sz="1200" b="0" dirty="0" smtClean="0">
                <a:solidFill>
                  <a:schemeClr val="accent6"/>
                </a:solidFill>
              </a:rPr>
              <a:t>.</a:t>
            </a:r>
            <a:endParaRPr lang="en-US" sz="1200" b="1" kern="1200" baseline="0" dirty="0" smtClean="0">
              <a:solidFill>
                <a:schemeClr val="tx1"/>
              </a:solidFill>
              <a:latin typeface="+mn-lt"/>
              <a:ea typeface="+mn-ea"/>
              <a:cs typeface="+mn-cs"/>
            </a:endParaRP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1" kern="1200" dirty="0" smtClean="0">
                <a:solidFill>
                  <a:schemeClr val="tx1"/>
                </a:solidFill>
                <a:latin typeface="+mn-lt"/>
                <a:ea typeface="+mn-ea"/>
                <a:cs typeface="+mn-cs"/>
              </a:rPr>
              <a:t>Stop 2 </a:t>
            </a:r>
            <a:r>
              <a:rPr lang="en-US" sz="1200" kern="1200" dirty="0" smtClean="0">
                <a:solidFill>
                  <a:schemeClr val="tx1"/>
                </a:solidFill>
                <a:latin typeface="+mn-lt"/>
                <a:ea typeface="+mn-ea"/>
                <a:cs typeface="+mn-cs"/>
              </a:rPr>
              <a:t>from the list, and then do the following: </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Stop 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100%</a:t>
            </a:r>
            <a:r>
              <a:rPr lang="en-US" sz="1200" kern="1200" dirty="0" smtClean="0">
                <a:solidFill>
                  <a:schemeClr val="tx1"/>
                </a:solidFill>
                <a:latin typeface="+mn-lt"/>
                <a:ea typeface="+mn-ea"/>
                <a:cs typeface="+mn-cs"/>
              </a:rPr>
              <a:t>.</a:t>
            </a:r>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dirty="0" smtClean="0">
                <a:solidFill>
                  <a:schemeClr val="accent6"/>
                </a:solidFill>
              </a:rPr>
              <a:t>Click the button next to </a:t>
            </a:r>
            <a:r>
              <a:rPr lang="en-US" sz="1200" b="1" kern="1200" dirty="0" smtClean="0">
                <a:solidFill>
                  <a:schemeClr val="tx1"/>
                </a:solidFill>
                <a:latin typeface="+mn-lt"/>
                <a:ea typeface="+mn-ea"/>
                <a:cs typeface="+mn-cs"/>
              </a:rPr>
              <a:t>Color</a:t>
            </a:r>
            <a:r>
              <a:rPr lang="en-US" sz="1200" b="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Theme Colors </a:t>
            </a:r>
            <a:r>
              <a:rPr lang="en-US" sz="1200" b="0" kern="1200" dirty="0" smtClean="0">
                <a:solidFill>
                  <a:schemeClr val="tx1"/>
                </a:solidFill>
                <a:latin typeface="+mn-lt"/>
                <a:ea typeface="+mn-ea"/>
                <a:cs typeface="+mn-cs"/>
              </a:rPr>
              <a:t>click </a:t>
            </a:r>
            <a:r>
              <a:rPr lang="en-US" sz="1200" b="1" baseline="0" dirty="0" smtClean="0">
                <a:solidFill>
                  <a:schemeClr val="accent6"/>
                </a:solidFill>
              </a:rPr>
              <a:t>Black, Text 1</a:t>
            </a:r>
            <a:r>
              <a:rPr lang="en-US" sz="1200" b="0" baseline="0" dirty="0" smtClean="0">
                <a:solidFill>
                  <a:schemeClr val="accent6"/>
                </a:solidFill>
              </a:rPr>
              <a:t> (first row, second option from the left). </a:t>
            </a:r>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baseline="0" dirty="0" smtClean="0">
                <a:solidFill>
                  <a:schemeClr val="accent6"/>
                </a:solidFill>
              </a:rPr>
              <a:t>In the </a:t>
            </a:r>
            <a:r>
              <a:rPr lang="en-US" sz="1200" b="1" dirty="0" smtClean="0">
                <a:solidFill>
                  <a:schemeClr val="accent6"/>
                </a:solidFill>
              </a:rPr>
              <a:t>Transparency </a:t>
            </a:r>
            <a:r>
              <a:rPr lang="en-US" sz="1200" b="0" dirty="0" smtClean="0">
                <a:solidFill>
                  <a:schemeClr val="accent6"/>
                </a:solidFill>
              </a:rPr>
              <a:t>box, enter </a:t>
            </a:r>
            <a:r>
              <a:rPr lang="en-US" sz="1200" b="1" dirty="0" smtClean="0">
                <a:solidFill>
                  <a:schemeClr val="accent6"/>
                </a:solidFill>
              </a:rPr>
              <a:t>85%</a:t>
            </a:r>
            <a:r>
              <a:rPr lang="en-US" sz="1200" b="0" dirty="0" smtClean="0">
                <a:solidFill>
                  <a:schemeClr val="accent6"/>
                </a:solidFill>
              </a:rPr>
              <a:t>.</a:t>
            </a:r>
            <a:endParaRPr lang="en-US" sz="1200" b="0" baseline="0" dirty="0" smtClean="0">
              <a:solidFill>
                <a:schemeClr val="accent6"/>
              </a:solidFill>
            </a:endParaRPr>
          </a:p>
          <a:p>
            <a:pPr marL="228600" indent="-228600">
              <a:spcAft>
                <a:spcPts val="300"/>
              </a:spcAft>
              <a:buFont typeface="+mj-lt"/>
              <a:buAutoNum type="arabicPeriod"/>
            </a:pPr>
            <a:r>
              <a:rPr lang="en-US" sz="1200" b="0" baseline="0" dirty="0" smtClean="0">
                <a:solidFill>
                  <a:schemeClr val="accent6"/>
                </a:solidFill>
              </a:rPr>
              <a:t>Under </a:t>
            </a:r>
            <a:r>
              <a:rPr lang="en-US" sz="1200" b="1" baseline="0" dirty="0" smtClean="0">
                <a:solidFill>
                  <a:schemeClr val="accent6"/>
                </a:solidFill>
              </a:rPr>
              <a:t>Drawing Tools</a:t>
            </a:r>
            <a:r>
              <a:rPr lang="en-US" sz="1200" b="0" baseline="0" dirty="0" smtClean="0">
                <a:solidFill>
                  <a:schemeClr val="accent6"/>
                </a:solidFill>
              </a:rPr>
              <a:t>, on the </a:t>
            </a:r>
            <a:r>
              <a:rPr lang="en-US" sz="1200" b="1" baseline="0" dirty="0" smtClean="0">
                <a:solidFill>
                  <a:schemeClr val="accent6"/>
                </a:solidFill>
              </a:rPr>
              <a:t>Format</a:t>
            </a:r>
            <a:r>
              <a:rPr lang="en-US" sz="1200" b="0" baseline="0" dirty="0" smtClean="0">
                <a:solidFill>
                  <a:schemeClr val="accent6"/>
                </a:solidFill>
              </a:rPr>
              <a:t> tab, in the </a:t>
            </a:r>
            <a:r>
              <a:rPr lang="en-US" sz="1200" b="1" baseline="0" dirty="0" smtClean="0">
                <a:solidFill>
                  <a:schemeClr val="accent6"/>
                </a:solidFill>
              </a:rPr>
              <a:t>Size</a:t>
            </a:r>
            <a:r>
              <a:rPr lang="en-US" sz="1200" b="0" baseline="0" dirty="0" smtClean="0">
                <a:solidFill>
                  <a:schemeClr val="accent6"/>
                </a:solidFill>
              </a:rPr>
              <a:t> group, do the following:</a:t>
            </a:r>
          </a:p>
          <a:p>
            <a:pPr marL="685800" lvl="1" indent="-228600">
              <a:spcAft>
                <a:spcPts val="300"/>
              </a:spcAft>
              <a:buFont typeface="Arial" pitchFamily="34" charset="0"/>
              <a:buChar char="•"/>
            </a:pPr>
            <a:r>
              <a:rPr lang="en-US" sz="1200" b="0" baseline="0" dirty="0" smtClean="0">
                <a:solidFill>
                  <a:schemeClr val="accent6"/>
                </a:solidFill>
              </a:rPr>
              <a:t>In the </a:t>
            </a:r>
            <a:r>
              <a:rPr lang="en-US" sz="1200" b="1" baseline="0" dirty="0" smtClean="0">
                <a:solidFill>
                  <a:schemeClr val="accent6"/>
                </a:solidFill>
              </a:rPr>
              <a:t>Shape Height </a:t>
            </a:r>
            <a:r>
              <a:rPr lang="en-US" sz="1200" b="0" baseline="0" dirty="0" smtClean="0">
                <a:solidFill>
                  <a:schemeClr val="accent6"/>
                </a:solidFill>
              </a:rPr>
              <a:t>box, enter </a:t>
            </a:r>
            <a:r>
              <a:rPr lang="en-US" sz="1200" b="1" baseline="0" dirty="0" smtClean="0">
                <a:solidFill>
                  <a:schemeClr val="accent6"/>
                </a:solidFill>
              </a:rPr>
              <a:t>1.5”</a:t>
            </a:r>
            <a:r>
              <a:rPr lang="en-US" sz="1200" b="0" baseline="0" dirty="0" smtClean="0">
                <a:solidFill>
                  <a:schemeClr val="accent6"/>
                </a:solidFill>
              </a:rPr>
              <a:t>.</a:t>
            </a:r>
          </a:p>
          <a:p>
            <a:pPr marL="685800" lvl="1" indent="-228600">
              <a:spcAft>
                <a:spcPts val="300"/>
              </a:spcAft>
              <a:buFont typeface="Arial" pitchFamily="34" charset="0"/>
              <a:buChar char="•"/>
            </a:pPr>
            <a:r>
              <a:rPr lang="en-US" sz="1200" b="0" baseline="0" dirty="0" smtClean="0">
                <a:solidFill>
                  <a:schemeClr val="accent6"/>
                </a:solidFill>
              </a:rPr>
              <a:t>In the </a:t>
            </a:r>
            <a:r>
              <a:rPr lang="en-US" sz="1200" b="1" baseline="0" dirty="0" smtClean="0">
                <a:solidFill>
                  <a:schemeClr val="accent6"/>
                </a:solidFill>
              </a:rPr>
              <a:t>Shape Width </a:t>
            </a:r>
            <a:r>
              <a:rPr lang="en-US" sz="1200" b="0" baseline="0" dirty="0" smtClean="0">
                <a:solidFill>
                  <a:schemeClr val="accent6"/>
                </a:solidFill>
              </a:rPr>
              <a:t>box, enter </a:t>
            </a:r>
            <a:r>
              <a:rPr lang="en-US" sz="1200" b="1" baseline="0" dirty="0" smtClean="0">
                <a:solidFill>
                  <a:schemeClr val="accent6"/>
                </a:solidFill>
              </a:rPr>
              <a:t>8.42”</a:t>
            </a:r>
            <a:r>
              <a:rPr lang="en-US" sz="1200" b="0" baseline="0" dirty="0" smtClean="0">
                <a:solidFill>
                  <a:schemeClr val="accent6"/>
                </a:solidFill>
              </a:rPr>
              <a:t>.</a:t>
            </a:r>
          </a:p>
          <a:p>
            <a:pPr marL="228600" indent="-228600">
              <a:spcAft>
                <a:spcPts val="300"/>
              </a:spcAft>
              <a:buFont typeface="+mj-lt"/>
              <a:buAutoNum type="arabicPeriod"/>
            </a:pPr>
            <a:r>
              <a:rPr lang="en-US" sz="1200" b="0" baseline="0" dirty="0" smtClean="0">
                <a:solidFill>
                  <a:schemeClr val="accent6"/>
                </a:solidFill>
              </a:rPr>
              <a:t>Select the rectangle. On the </a:t>
            </a:r>
            <a:r>
              <a:rPr lang="en-US" sz="1200" b="1" baseline="0" dirty="0" smtClean="0">
                <a:solidFill>
                  <a:schemeClr val="accent6"/>
                </a:solidFill>
              </a:rPr>
              <a:t>Home </a:t>
            </a:r>
            <a:r>
              <a:rPr lang="en-US" sz="1200" b="0" baseline="0" dirty="0" smtClean="0">
                <a:solidFill>
                  <a:schemeClr val="accent6"/>
                </a:solidFill>
              </a:rPr>
              <a:t>tab, in the </a:t>
            </a:r>
            <a:r>
              <a:rPr lang="en-US" sz="1200" b="1" baseline="0" dirty="0" smtClean="0">
                <a:solidFill>
                  <a:schemeClr val="accent6"/>
                </a:solidFill>
              </a:rPr>
              <a:t>Clipboard </a:t>
            </a:r>
            <a:r>
              <a:rPr lang="en-US" sz="1200" b="0" baseline="0" dirty="0" smtClean="0">
                <a:solidFill>
                  <a:schemeClr val="accent6"/>
                </a:solidFill>
              </a:rPr>
              <a:t>group, click the arrow under </a:t>
            </a:r>
            <a:r>
              <a:rPr lang="en-US" sz="1200" b="1" baseline="0" dirty="0" smtClean="0">
                <a:solidFill>
                  <a:schemeClr val="accent6"/>
                </a:solidFill>
              </a:rPr>
              <a:t>Paste</a:t>
            </a:r>
            <a:r>
              <a:rPr lang="en-US" sz="1200" b="0" baseline="0" dirty="0" smtClean="0">
                <a:solidFill>
                  <a:schemeClr val="accent6"/>
                </a:solidFill>
              </a:rPr>
              <a:t>, and then click </a:t>
            </a:r>
            <a:r>
              <a:rPr lang="en-US" sz="1200" b="1" baseline="0" dirty="0" smtClean="0">
                <a:solidFill>
                  <a:schemeClr val="accent6"/>
                </a:solidFill>
              </a:rPr>
              <a:t>Duplicate</a:t>
            </a:r>
            <a:r>
              <a:rPr lang="en-US" sz="1200" b="0" baseline="0" dirty="0" smtClean="0">
                <a:solidFill>
                  <a:schemeClr val="accent6"/>
                </a:solidFill>
              </a:rPr>
              <a:t>. Repeat this process one more time for a total of three rectangles.</a:t>
            </a:r>
          </a:p>
          <a:p>
            <a:pPr marL="228600" indent="-228600">
              <a:spcAft>
                <a:spcPts val="300"/>
              </a:spcAft>
              <a:buFont typeface="+mj-lt"/>
              <a:buAutoNum type="arabicPeriod"/>
            </a:pPr>
            <a:r>
              <a:rPr lang="en-US" sz="1200" b="0" baseline="0" dirty="0" smtClean="0">
                <a:solidFill>
                  <a:schemeClr val="accent6"/>
                </a:solidFill>
              </a:rPr>
              <a:t>Drag the first rectangle and center it vertically on the top horizontal drawing guide (2.17).</a:t>
            </a:r>
          </a:p>
          <a:p>
            <a:pPr marL="228600" indent="-228600">
              <a:spcAft>
                <a:spcPts val="300"/>
              </a:spcAft>
              <a:buFont typeface="+mj-lt"/>
              <a:buAutoNum type="arabicPeriod"/>
            </a:pPr>
            <a:r>
              <a:rPr lang="en-US" sz="1200" b="0" baseline="0" dirty="0" smtClean="0">
                <a:solidFill>
                  <a:schemeClr val="accent6"/>
                </a:solidFill>
              </a:rPr>
              <a:t>Drag the second rectangle and center it vertically on the middle horizontal drawing guide (0.00).</a:t>
            </a:r>
          </a:p>
          <a:p>
            <a:pPr marL="228600" indent="-228600">
              <a:spcAft>
                <a:spcPts val="300"/>
              </a:spcAft>
              <a:buFont typeface="+mj-lt"/>
              <a:buAutoNum type="arabicPeriod"/>
            </a:pPr>
            <a:r>
              <a:rPr lang="en-US" sz="1200" b="0" baseline="0" dirty="0" smtClean="0">
                <a:solidFill>
                  <a:schemeClr val="accent6"/>
                </a:solidFill>
              </a:rPr>
              <a:t>Drag the third rectangle and center it vertically on the bottom horizontal drawing guide (2.17).</a:t>
            </a:r>
          </a:p>
          <a:p>
            <a:pPr marL="228600" indent="-228600">
              <a:spcAft>
                <a:spcPts val="300"/>
              </a:spcAft>
              <a:buFont typeface="+mj-lt"/>
              <a:buAutoNum type="arabicPeriod"/>
            </a:pPr>
            <a:r>
              <a:rPr lang="en-US" sz="1200" b="0" baseline="0" dirty="0" smtClean="0">
                <a:solidFill>
                  <a:schemeClr val="accent6"/>
                </a:solidFill>
              </a:rPr>
              <a:t>Press and hold CTRL, and then select all three rectangles. </a:t>
            </a:r>
            <a:r>
              <a:rPr lang="en-US" sz="1200" baseline="0" dirty="0" smtClean="0"/>
              <a:t>On the </a:t>
            </a:r>
            <a:r>
              <a:rPr lang="en-US" sz="1200" b="1" baseline="0" dirty="0" smtClean="0"/>
              <a:t>Home</a:t>
            </a:r>
            <a:r>
              <a:rPr lang="en-US" sz="1200" baseline="0" dirty="0" smtClean="0"/>
              <a:t> tab, in the </a:t>
            </a:r>
            <a:r>
              <a:rPr lang="en-US" sz="1200" b="1" baseline="0" dirty="0" smtClean="0">
                <a:solidFill>
                  <a:schemeClr val="accent6"/>
                </a:solidFill>
              </a:rPr>
              <a:t>Drawing</a:t>
            </a:r>
            <a:r>
              <a:rPr lang="en-US" sz="1200" b="0" baseline="0" dirty="0" smtClean="0">
                <a:solidFill>
                  <a:schemeClr val="accent6"/>
                </a:solidFill>
              </a:rPr>
              <a:t> group, click </a:t>
            </a:r>
            <a:r>
              <a:rPr lang="en-US" sz="1200" b="1" baseline="0" dirty="0" smtClean="0">
                <a:solidFill>
                  <a:schemeClr val="accent6"/>
                </a:solidFill>
              </a:rPr>
              <a:t>Arrange</a:t>
            </a:r>
            <a:r>
              <a:rPr lang="en-US" sz="1200" b="0" baseline="0" dirty="0" smtClean="0">
                <a:solidFill>
                  <a:schemeClr val="accent6"/>
                </a:solidFill>
              </a:rPr>
              <a:t>, point to </a:t>
            </a:r>
            <a:r>
              <a:rPr lang="en-US" sz="1200" b="1" baseline="0" dirty="0" smtClean="0">
                <a:solidFill>
                  <a:schemeClr val="accent6"/>
                </a:solidFill>
              </a:rPr>
              <a:t>Align</a:t>
            </a:r>
            <a:r>
              <a:rPr lang="en-US" sz="1200" b="0" baseline="0" dirty="0" smtClean="0">
                <a:solidFill>
                  <a:schemeClr val="accent6"/>
                </a:solidFill>
              </a:rPr>
              <a:t>, and then do the following:</a:t>
            </a:r>
          </a:p>
          <a:p>
            <a:pPr marL="685800" lvl="1" indent="-228600">
              <a:spcAft>
                <a:spcPts val="300"/>
              </a:spcAft>
              <a:buFont typeface="+mj-lt"/>
              <a:buAutoNum type="arabicPeriod"/>
            </a:pPr>
            <a:r>
              <a:rPr lang="en-US" sz="1200" b="0" baseline="0" dirty="0" smtClean="0">
                <a:solidFill>
                  <a:schemeClr val="accent6"/>
                </a:solidFill>
              </a:rPr>
              <a:t>Click </a:t>
            </a:r>
            <a:r>
              <a:rPr lang="en-US" sz="1200" b="1" baseline="0" dirty="0" smtClean="0">
                <a:solidFill>
                  <a:schemeClr val="accent6"/>
                </a:solidFill>
              </a:rPr>
              <a:t>Align</a:t>
            </a:r>
            <a:r>
              <a:rPr lang="en-US" sz="1200" b="0" baseline="0" dirty="0" smtClean="0">
                <a:solidFill>
                  <a:schemeClr val="accent6"/>
                </a:solidFill>
              </a:rPr>
              <a:t> </a:t>
            </a:r>
            <a:r>
              <a:rPr lang="en-US" sz="1200" b="1" baseline="0" dirty="0" smtClean="0">
                <a:solidFill>
                  <a:schemeClr val="accent6"/>
                </a:solidFill>
              </a:rPr>
              <a:t>to Slide</a:t>
            </a:r>
            <a:r>
              <a:rPr lang="en-US" sz="1200" b="0" baseline="0" dirty="0" smtClean="0">
                <a:solidFill>
                  <a:schemeClr val="accent6"/>
                </a:solidFill>
              </a:rPr>
              <a:t>.</a:t>
            </a:r>
          </a:p>
          <a:p>
            <a:pPr marL="685800" lvl="1" indent="-228600">
              <a:spcAft>
                <a:spcPts val="300"/>
              </a:spcAft>
              <a:buFont typeface="+mj-lt"/>
              <a:buAutoNum type="arabicPeriod"/>
            </a:pPr>
            <a:r>
              <a:rPr lang="en-US" sz="1200" b="0" baseline="0" dirty="0" smtClean="0">
                <a:solidFill>
                  <a:schemeClr val="accent6"/>
                </a:solidFill>
              </a:rPr>
              <a:t>Click </a:t>
            </a:r>
            <a:r>
              <a:rPr lang="en-US" sz="1200" b="1" baseline="0" dirty="0" smtClean="0">
                <a:solidFill>
                  <a:schemeClr val="accent6"/>
                </a:solidFill>
              </a:rPr>
              <a:t>Align Center</a:t>
            </a:r>
            <a:r>
              <a:rPr lang="en-US" sz="1200" b="0" baseline="0" dirty="0" smtClean="0">
                <a:solidFill>
                  <a:schemeClr val="accent6"/>
                </a:solidFill>
              </a:rPr>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11"/>
              <a:tabLst/>
              <a:defRPr/>
            </a:pPr>
            <a:endParaRPr lang="en-US" sz="1200" b="0" dirty="0" smtClean="0"/>
          </a:p>
          <a:p>
            <a:pPr marL="228600" marR="0" indent="-228600" algn="l" defTabSz="914400" rtl="0" eaLnBrk="1" fontAlgn="auto" latinLnBrk="0" hangingPunct="1">
              <a:lnSpc>
                <a:spcPct val="100000"/>
              </a:lnSpc>
              <a:spcBef>
                <a:spcPts val="0"/>
              </a:spcBef>
              <a:spcAft>
                <a:spcPts val="0"/>
              </a:spcAft>
              <a:buClrTx/>
              <a:buSzTx/>
              <a:buFont typeface="+mj-lt"/>
              <a:buNone/>
              <a:tabLst/>
              <a:defRPr/>
            </a:pPr>
            <a:endParaRPr lang="en-US" sz="1200" b="0" dirty="0" smtClean="0"/>
          </a:p>
          <a:p>
            <a:pPr marL="228600" marR="0" indent="-228600" algn="l" defTabSz="914400" rtl="0" eaLnBrk="1" fontAlgn="auto" latinLnBrk="0" hangingPunct="1">
              <a:lnSpc>
                <a:spcPct val="100000"/>
              </a:lnSpc>
              <a:spcBef>
                <a:spcPts val="0"/>
              </a:spcBef>
              <a:spcAft>
                <a:spcPts val="0"/>
              </a:spcAft>
              <a:buClrTx/>
              <a:buSzTx/>
              <a:buFont typeface="+mj-lt"/>
              <a:buNone/>
              <a:tabLst/>
              <a:defRPr/>
            </a:pPr>
            <a:r>
              <a:rPr lang="en-US" sz="1200" b="0" dirty="0" smtClean="0"/>
              <a:t>To reproduce the picture</a:t>
            </a:r>
            <a:r>
              <a:rPr lang="en-US" sz="1200" b="0" baseline="0" dirty="0" smtClean="0"/>
              <a:t> effects on this slide, do the following:</a:t>
            </a:r>
            <a:endParaRPr lang="en-US" sz="1200" b="0" dirty="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dirty="0" smtClean="0"/>
              <a:t>On the </a:t>
            </a:r>
            <a:r>
              <a:rPr lang="en-US" sz="1200" b="1" dirty="0" smtClean="0"/>
              <a:t>Insert tab</a:t>
            </a:r>
            <a:r>
              <a:rPr lang="en-US" sz="1200" b="0" dirty="0" smtClean="0"/>
              <a:t>, in the </a:t>
            </a:r>
            <a:r>
              <a:rPr lang="en-US" sz="1200" b="1" dirty="0" smtClean="0"/>
              <a:t>Illustrations</a:t>
            </a:r>
            <a:r>
              <a:rPr lang="en-US" sz="1200" dirty="0" smtClean="0"/>
              <a:t> group, click </a:t>
            </a:r>
            <a:r>
              <a:rPr lang="en-US" sz="1200" b="1" dirty="0" smtClean="0"/>
              <a:t>Picture</a:t>
            </a:r>
            <a:r>
              <a:rPr lang="en-US" sz="1200" dirty="0" smtClean="0"/>
              <a:t>. In the </a:t>
            </a:r>
            <a:r>
              <a:rPr lang="en-US" sz="1200" b="1" dirty="0" smtClean="0"/>
              <a:t>Insert Picture </a:t>
            </a:r>
            <a:r>
              <a:rPr lang="en-US" sz="1200" dirty="0" smtClean="0"/>
              <a:t>dialog box,</a:t>
            </a:r>
            <a:r>
              <a:rPr lang="en-US" sz="1200" baseline="0" dirty="0" smtClean="0"/>
              <a:t> select a picture </a:t>
            </a:r>
            <a:r>
              <a:rPr lang="en-US" sz="1200" dirty="0" smtClean="0"/>
              <a:t>and then click </a:t>
            </a:r>
            <a:r>
              <a:rPr lang="en-US" sz="1200" b="1" dirty="0" smtClean="0"/>
              <a:t>Insert</a:t>
            </a:r>
            <a:r>
              <a:rPr lang="en-US" sz="1200" dirty="0" smtClean="0"/>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dirty="0" smtClean="0">
                <a:solidFill>
                  <a:schemeClr val="accent6"/>
                </a:solidFill>
              </a:rPr>
              <a:t>On the slide, select the picture.</a:t>
            </a:r>
            <a:r>
              <a:rPr lang="en-US" sz="1200" b="0" baseline="0" dirty="0" smtClean="0">
                <a:solidFill>
                  <a:schemeClr val="accent6"/>
                </a:solidFill>
              </a:rPr>
              <a:t> </a:t>
            </a:r>
            <a:r>
              <a:rPr lang="en-US" sz="1200" b="0" dirty="0" smtClean="0">
                <a:solidFill>
                  <a:schemeClr val="accent6"/>
                </a:solidFill>
              </a:rPr>
              <a:t>Under</a:t>
            </a:r>
            <a:r>
              <a:rPr lang="en-US" sz="1200" b="0" baseline="0" dirty="0" smtClean="0">
                <a:solidFill>
                  <a:schemeClr val="accent6"/>
                </a:solidFill>
              </a:rPr>
              <a:t> </a:t>
            </a:r>
            <a:r>
              <a:rPr lang="en-US" sz="1200" b="1" baseline="0" dirty="0" smtClean="0">
                <a:solidFill>
                  <a:schemeClr val="accent6"/>
                </a:solidFill>
              </a:rPr>
              <a:t>Picture Tools</a:t>
            </a:r>
            <a:r>
              <a:rPr lang="en-US" sz="1200" b="0" baseline="0" dirty="0" smtClean="0">
                <a:solidFill>
                  <a:schemeClr val="accent6"/>
                </a:solidFill>
              </a:rPr>
              <a:t>, on the </a:t>
            </a:r>
            <a:r>
              <a:rPr lang="en-US" sz="1200" b="1" baseline="0" dirty="0" smtClean="0">
                <a:solidFill>
                  <a:schemeClr val="accent6"/>
                </a:solidFill>
              </a:rPr>
              <a:t>Format</a:t>
            </a:r>
            <a:r>
              <a:rPr lang="en-US" sz="1200" b="0" baseline="0" dirty="0" smtClean="0">
                <a:solidFill>
                  <a:schemeClr val="accent6"/>
                </a:solidFill>
              </a:rPr>
              <a:t> tab, in the bottom right corner of the </a:t>
            </a:r>
            <a:r>
              <a:rPr lang="en-US" sz="1200" b="1" baseline="0" dirty="0" smtClean="0">
                <a:solidFill>
                  <a:schemeClr val="accent6"/>
                </a:solidFill>
              </a:rPr>
              <a:t>Size </a:t>
            </a:r>
            <a:r>
              <a:rPr lang="en-US" sz="1200" b="0" baseline="0" dirty="0" smtClean="0">
                <a:solidFill>
                  <a:schemeClr val="accent6"/>
                </a:solidFill>
              </a:rPr>
              <a:t>group, click the </a:t>
            </a:r>
            <a:r>
              <a:rPr lang="en-US" sz="1200" b="1" baseline="0" dirty="0" smtClean="0">
                <a:solidFill>
                  <a:schemeClr val="accent6"/>
                </a:solidFill>
              </a:rPr>
              <a:t>Size and Position </a:t>
            </a:r>
            <a:r>
              <a:rPr lang="en-US" sz="1200" b="0" baseline="0" dirty="0" smtClean="0">
                <a:solidFill>
                  <a:schemeClr val="accent6"/>
                </a:solidFill>
              </a:rPr>
              <a:t>dialog box launcher. In the </a:t>
            </a:r>
            <a:r>
              <a:rPr lang="en-US" sz="1200" b="1" baseline="0" dirty="0" smtClean="0">
                <a:solidFill>
                  <a:schemeClr val="accent6"/>
                </a:solidFill>
              </a:rPr>
              <a:t>Size and Position </a:t>
            </a:r>
            <a:r>
              <a:rPr lang="en-US" sz="1200" b="0" baseline="0" dirty="0" smtClean="0">
                <a:solidFill>
                  <a:schemeClr val="accent6"/>
                </a:solidFill>
              </a:rPr>
              <a:t>dialog box, on the </a:t>
            </a:r>
            <a:r>
              <a:rPr lang="en-US" sz="1200" b="1" baseline="0" dirty="0" smtClean="0">
                <a:solidFill>
                  <a:schemeClr val="accent6"/>
                </a:solidFill>
              </a:rPr>
              <a:t>Size</a:t>
            </a:r>
            <a:r>
              <a:rPr lang="en-US" sz="1200" b="0" baseline="0" dirty="0" smtClean="0">
                <a:solidFill>
                  <a:schemeClr val="accent6"/>
                </a:solidFill>
              </a:rPr>
              <a:t> tab, under </a:t>
            </a:r>
            <a:r>
              <a:rPr lang="en-US" sz="1200" b="1" baseline="0" dirty="0" smtClean="0">
                <a:solidFill>
                  <a:schemeClr val="accent6"/>
                </a:solidFill>
              </a:rPr>
              <a:t>Scale</a:t>
            </a:r>
            <a:r>
              <a:rPr lang="en-US" sz="1200" b="0" baseline="0" dirty="0" smtClean="0">
                <a:solidFill>
                  <a:schemeClr val="accent6"/>
                </a:solidFill>
              </a:rPr>
              <a:t>, clear </a:t>
            </a:r>
            <a:r>
              <a:rPr lang="en-US" sz="1200" b="1" baseline="0" dirty="0" smtClean="0">
                <a:solidFill>
                  <a:schemeClr val="accent6"/>
                </a:solidFill>
              </a:rPr>
              <a:t>Lock aspect ratio</a:t>
            </a:r>
            <a:r>
              <a:rPr lang="en-US" sz="1200" b="0" baseline="0" dirty="0" smtClean="0">
                <a:solidFill>
                  <a:schemeClr val="accent6"/>
                </a:solidFill>
              </a:rPr>
              <a:t>, and then under </a:t>
            </a:r>
            <a:r>
              <a:rPr lang="en-US" sz="1200" b="1" baseline="0" dirty="0" smtClean="0">
                <a:solidFill>
                  <a:schemeClr val="accent6"/>
                </a:solidFill>
              </a:rPr>
              <a:t>Size and rotate</a:t>
            </a:r>
            <a:r>
              <a:rPr lang="en-US" sz="1200" b="0" baseline="0" dirty="0" smtClean="0">
                <a:solidFill>
                  <a:schemeClr val="accent6"/>
                </a:solidFill>
              </a:rPr>
              <a:t>, do the following:</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baseline="0" dirty="0" smtClean="0">
                <a:solidFill>
                  <a:schemeClr val="accent6"/>
                </a:solidFill>
              </a:rPr>
              <a:t>In the </a:t>
            </a:r>
            <a:r>
              <a:rPr lang="en-US" sz="1200" b="1" baseline="0" dirty="0" smtClean="0">
                <a:solidFill>
                  <a:schemeClr val="accent6"/>
                </a:solidFill>
              </a:rPr>
              <a:t>Height </a:t>
            </a:r>
            <a:r>
              <a:rPr lang="en-US" sz="1200" b="0" baseline="0" dirty="0" smtClean="0">
                <a:solidFill>
                  <a:schemeClr val="accent6"/>
                </a:solidFill>
              </a:rPr>
              <a:t>box, enter</a:t>
            </a:r>
            <a:r>
              <a:rPr lang="en-US" sz="1200" b="1" baseline="0" dirty="0" smtClean="0">
                <a:solidFill>
                  <a:schemeClr val="accent6"/>
                </a:solidFill>
              </a:rPr>
              <a:t> 1.88”</a:t>
            </a:r>
            <a:r>
              <a:rPr lang="en-US" sz="1200" b="0" baseline="0" dirty="0" smtClean="0">
                <a:solidFill>
                  <a:schemeClr val="accent6"/>
                </a:solidFill>
              </a:rPr>
              <a:t>. </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baseline="0" dirty="0" smtClean="0">
                <a:solidFill>
                  <a:schemeClr val="accent6"/>
                </a:solidFill>
              </a:rPr>
              <a:t>In the </a:t>
            </a:r>
            <a:r>
              <a:rPr lang="en-US" sz="1200" b="1" baseline="0" dirty="0" smtClean="0">
                <a:solidFill>
                  <a:schemeClr val="accent6"/>
                </a:solidFill>
              </a:rPr>
              <a:t>Width </a:t>
            </a:r>
            <a:r>
              <a:rPr lang="en-US" sz="1200" b="0" baseline="0" dirty="0" smtClean="0">
                <a:solidFill>
                  <a:schemeClr val="accent6"/>
                </a:solidFill>
              </a:rPr>
              <a:t>box, enter </a:t>
            </a:r>
            <a:r>
              <a:rPr lang="en-US" sz="1200" b="1" baseline="0" dirty="0" smtClean="0">
                <a:solidFill>
                  <a:schemeClr val="accent6"/>
                </a:solidFill>
              </a:rPr>
              <a:t>2.5”</a:t>
            </a:r>
            <a:r>
              <a:rPr lang="en-US" sz="1200" b="0" baseline="0" dirty="0" smtClean="0">
                <a:solidFill>
                  <a:schemeClr val="accent6"/>
                </a:solidFill>
              </a:rPr>
              <a:t>.</a:t>
            </a:r>
            <a:endParaRPr lang="en-US" sz="1200" b="0" dirty="0" smtClean="0">
              <a:solidFill>
                <a:schemeClr val="accent6"/>
              </a:solidFill>
            </a:endParaRPr>
          </a:p>
          <a:p>
            <a:pPr marL="228600" indent="-228600">
              <a:buFont typeface="+mj-lt"/>
              <a:buAutoNum type="arabicPeriod"/>
            </a:pPr>
            <a:r>
              <a:rPr lang="en-US" sz="1200" b="0" dirty="0" smtClean="0">
                <a:solidFill>
                  <a:schemeClr val="accent6"/>
                </a:solidFill>
              </a:rPr>
              <a:t>Under</a:t>
            </a:r>
            <a:r>
              <a:rPr lang="en-US" sz="1200" b="0" baseline="0" dirty="0" smtClean="0">
                <a:solidFill>
                  <a:schemeClr val="accent6"/>
                </a:solidFill>
              </a:rPr>
              <a:t> </a:t>
            </a:r>
            <a:r>
              <a:rPr lang="en-US" sz="1200" b="1" baseline="0" dirty="0" smtClean="0">
                <a:solidFill>
                  <a:schemeClr val="accent6"/>
                </a:solidFill>
              </a:rPr>
              <a:t>Picture Tools</a:t>
            </a:r>
            <a:r>
              <a:rPr lang="en-US" sz="1200" b="0" baseline="0" dirty="0" smtClean="0">
                <a:solidFill>
                  <a:schemeClr val="accent6"/>
                </a:solidFill>
              </a:rPr>
              <a:t>, on the </a:t>
            </a:r>
            <a:r>
              <a:rPr lang="en-US" sz="1200" b="1" baseline="0" dirty="0" smtClean="0">
                <a:solidFill>
                  <a:schemeClr val="accent6"/>
                </a:solidFill>
              </a:rPr>
              <a:t>Format</a:t>
            </a:r>
            <a:r>
              <a:rPr lang="en-US" sz="1200" b="0" baseline="0" dirty="0" smtClean="0">
                <a:solidFill>
                  <a:schemeClr val="accent6"/>
                </a:solidFill>
              </a:rPr>
              <a:t> tab, in the </a:t>
            </a:r>
            <a:r>
              <a:rPr lang="en-US" sz="1200" b="1" baseline="0" dirty="0" smtClean="0">
                <a:solidFill>
                  <a:schemeClr val="accent6"/>
                </a:solidFill>
              </a:rPr>
              <a:t>Picture Styles </a:t>
            </a:r>
            <a:r>
              <a:rPr lang="en-US" sz="1200" b="0" baseline="0" dirty="0" smtClean="0">
                <a:solidFill>
                  <a:schemeClr val="accent6"/>
                </a:solidFill>
              </a:rPr>
              <a:t>group, click the arrow next to </a:t>
            </a:r>
            <a:r>
              <a:rPr lang="en-US" sz="1200" b="1" baseline="0" dirty="0" smtClean="0">
                <a:solidFill>
                  <a:schemeClr val="accent6"/>
                </a:solidFill>
              </a:rPr>
              <a:t>Picture Border</a:t>
            </a:r>
            <a:r>
              <a:rPr lang="en-US" sz="1200" b="0" baseline="0" dirty="0" smtClean="0">
                <a:solidFill>
                  <a:schemeClr val="accent6"/>
                </a:solidFill>
              </a:rPr>
              <a:t>, and then do the following:</a:t>
            </a:r>
          </a:p>
          <a:p>
            <a:pPr marL="685800" lvl="1" indent="-228600">
              <a:buFont typeface="Arial" pitchFamily="34" charset="0"/>
              <a:buChar char="•"/>
            </a:pPr>
            <a:r>
              <a:rPr lang="en-US" sz="1200" b="0" baseline="0" dirty="0" smtClean="0">
                <a:solidFill>
                  <a:schemeClr val="accent6"/>
                </a:solidFill>
              </a:rPr>
              <a:t>Under </a:t>
            </a:r>
            <a:r>
              <a:rPr lang="en-US" sz="1200" b="1" baseline="0" dirty="0" smtClean="0">
                <a:solidFill>
                  <a:schemeClr val="accent6"/>
                </a:solidFill>
              </a:rPr>
              <a:t>Theme Colors </a:t>
            </a:r>
            <a:r>
              <a:rPr lang="en-US" sz="1200" b="0" baseline="0" dirty="0" smtClean="0">
                <a:solidFill>
                  <a:schemeClr val="accent6"/>
                </a:solidFill>
              </a:rPr>
              <a:t>click </a:t>
            </a:r>
            <a:r>
              <a:rPr lang="en-US" sz="1200" b="1" baseline="0" dirty="0" smtClean="0">
                <a:solidFill>
                  <a:schemeClr val="accent6"/>
                </a:solidFill>
              </a:rPr>
              <a:t>Dark Blue, Text 2, Darker 25% </a:t>
            </a:r>
            <a:r>
              <a:rPr lang="en-US" sz="1200" b="0" baseline="0" dirty="0" smtClean="0">
                <a:solidFill>
                  <a:schemeClr val="accent6"/>
                </a:solidFill>
              </a:rPr>
              <a:t>(fifth row, fourth option from the left). </a:t>
            </a:r>
            <a:endParaRPr lang="en-US" sz="1200" b="0" baseline="0" dirty="0" smtClean="0">
              <a:solidFill>
                <a:schemeClr val="tx1"/>
              </a:solidFill>
            </a:endParaRPr>
          </a:p>
          <a:p>
            <a:pPr marL="685800" lvl="1" indent="-228600">
              <a:buFont typeface="Arial" pitchFamily="34" charset="0"/>
              <a:buChar char="•"/>
            </a:pPr>
            <a:r>
              <a:rPr lang="en-US" sz="1200" b="0" baseline="0" dirty="0" smtClean="0">
                <a:solidFill>
                  <a:schemeClr val="accent6"/>
                </a:solidFill>
              </a:rPr>
              <a:t>Point to </a:t>
            </a:r>
            <a:r>
              <a:rPr lang="en-US" sz="1200" b="1" baseline="0" dirty="0" smtClean="0">
                <a:solidFill>
                  <a:schemeClr val="accent6"/>
                </a:solidFill>
              </a:rPr>
              <a:t>Weight</a:t>
            </a:r>
            <a:r>
              <a:rPr lang="en-US" sz="1200" b="0" baseline="0" dirty="0" smtClean="0">
                <a:solidFill>
                  <a:schemeClr val="accent6"/>
                </a:solidFill>
              </a:rPr>
              <a:t>, and then click </a:t>
            </a:r>
            <a:r>
              <a:rPr lang="en-US" sz="1200" b="1" baseline="0" dirty="0" smtClean="0">
                <a:solidFill>
                  <a:schemeClr val="accent6"/>
                </a:solidFill>
              </a:rPr>
              <a:t>1 ½ pt</a:t>
            </a:r>
            <a:r>
              <a:rPr lang="en-US" sz="1200" b="0" baseline="0" dirty="0" smtClean="0">
                <a:solidFill>
                  <a:schemeClr val="accent6"/>
                </a:solidFill>
              </a:rPr>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4"/>
              <a:tabLst/>
              <a:defRPr/>
            </a:pPr>
            <a:r>
              <a:rPr lang="en-US" sz="1200" b="0" baseline="0" dirty="0" smtClean="0">
                <a:solidFill>
                  <a:schemeClr val="accent6"/>
                </a:solidFill>
              </a:rPr>
              <a:t>On the slide, drag the picture until it is centered at the intersection of the top horizontal drawing guide (2.17) and the left vertical drawing guide (2.50).</a:t>
            </a:r>
          </a:p>
          <a:p>
            <a:pPr marL="228600" indent="-228600">
              <a:buFont typeface="+mj-lt"/>
              <a:buAutoNum type="arabicPeriod" startAt="4"/>
            </a:pPr>
            <a:r>
              <a:rPr lang="en-US" sz="1200" b="0" baseline="0" dirty="0" smtClean="0">
                <a:solidFill>
                  <a:schemeClr val="accent6"/>
                </a:solidFill>
              </a:rPr>
              <a:t>Select the picture. On the </a:t>
            </a:r>
            <a:r>
              <a:rPr lang="en-US" sz="1200" b="1" baseline="0" dirty="0" smtClean="0">
                <a:solidFill>
                  <a:schemeClr val="accent6"/>
                </a:solidFill>
              </a:rPr>
              <a:t>Home</a:t>
            </a:r>
            <a:r>
              <a:rPr lang="en-US" sz="1200" b="0" baseline="0" dirty="0" smtClean="0">
                <a:solidFill>
                  <a:schemeClr val="accent6"/>
                </a:solidFill>
              </a:rPr>
              <a:t> tab, in the </a:t>
            </a:r>
            <a:r>
              <a:rPr lang="en-US" sz="1200" b="1" baseline="0" dirty="0" smtClean="0">
                <a:solidFill>
                  <a:schemeClr val="accent6"/>
                </a:solidFill>
              </a:rPr>
              <a:t>Clipboard</a:t>
            </a:r>
            <a:r>
              <a:rPr lang="en-US" sz="1200" b="0" baseline="0" dirty="0" smtClean="0">
                <a:solidFill>
                  <a:schemeClr val="accent6"/>
                </a:solidFill>
              </a:rPr>
              <a:t> group, click the arrow under </a:t>
            </a:r>
            <a:r>
              <a:rPr lang="en-US" sz="1200" b="1" baseline="0" dirty="0" smtClean="0">
                <a:solidFill>
                  <a:schemeClr val="accent6"/>
                </a:solidFill>
              </a:rPr>
              <a:t>Paste</a:t>
            </a:r>
            <a:r>
              <a:rPr lang="en-US" sz="1200" b="0" baseline="0" dirty="0" smtClean="0">
                <a:solidFill>
                  <a:schemeClr val="accent6"/>
                </a:solidFill>
              </a:rPr>
              <a:t>, and then click </a:t>
            </a:r>
            <a:r>
              <a:rPr lang="en-US" sz="1200" b="1" baseline="0" dirty="0" smtClean="0">
                <a:solidFill>
                  <a:schemeClr val="accent6"/>
                </a:solidFill>
              </a:rPr>
              <a:t>Duplicate</a:t>
            </a:r>
            <a:r>
              <a:rPr lang="en-US" sz="1200" b="0" baseline="0" dirty="0" smtClean="0">
                <a:solidFill>
                  <a:schemeClr val="accent6"/>
                </a:solidFill>
              </a:rPr>
              <a:t>. </a:t>
            </a:r>
          </a:p>
          <a:p>
            <a:pPr marL="228600" indent="-228600">
              <a:buFont typeface="+mj-lt"/>
              <a:buAutoNum type="arabicPeriod" startAt="4"/>
            </a:pPr>
            <a:r>
              <a:rPr lang="en-US" sz="1200" b="0" baseline="0" dirty="0" smtClean="0">
                <a:solidFill>
                  <a:schemeClr val="accent6"/>
                </a:solidFill>
              </a:rPr>
              <a:t>Right-click the second picture, and then select </a:t>
            </a:r>
            <a:r>
              <a:rPr lang="en-US" sz="1200" b="1" baseline="0" dirty="0" smtClean="0">
                <a:solidFill>
                  <a:schemeClr val="accent6"/>
                </a:solidFill>
              </a:rPr>
              <a:t>Change</a:t>
            </a:r>
            <a:r>
              <a:rPr lang="en-US" sz="1200" b="0" baseline="0" dirty="0" smtClean="0">
                <a:solidFill>
                  <a:schemeClr val="accent6"/>
                </a:solidFill>
              </a:rPr>
              <a:t> </a:t>
            </a:r>
            <a:r>
              <a:rPr lang="en-US" sz="1200" b="1" baseline="0" dirty="0" smtClean="0">
                <a:solidFill>
                  <a:schemeClr val="accent6"/>
                </a:solidFill>
              </a:rPr>
              <a:t>Picture</a:t>
            </a:r>
            <a:r>
              <a:rPr lang="en-US" sz="1200" b="0" baseline="0" dirty="0" smtClean="0">
                <a:solidFill>
                  <a:schemeClr val="accent6"/>
                </a:solidFill>
              </a:rPr>
              <a:t>. In the </a:t>
            </a:r>
            <a:r>
              <a:rPr lang="en-US" sz="1200" b="1" baseline="0" dirty="0" smtClean="0">
                <a:solidFill>
                  <a:schemeClr val="accent6"/>
                </a:solidFill>
              </a:rPr>
              <a:t>Insert Picture </a:t>
            </a:r>
            <a:r>
              <a:rPr lang="en-US" sz="1200" b="0" baseline="0" dirty="0" smtClean="0">
                <a:solidFill>
                  <a:schemeClr val="accent6"/>
                </a:solidFill>
              </a:rPr>
              <a:t>dialog box, select a picture and then click </a:t>
            </a:r>
            <a:r>
              <a:rPr lang="en-US" sz="1200" b="1" baseline="0" dirty="0" smtClean="0">
                <a:solidFill>
                  <a:schemeClr val="accent6"/>
                </a:solidFill>
              </a:rPr>
              <a:t>Insert</a:t>
            </a:r>
            <a:r>
              <a:rPr lang="en-US" sz="1200" b="0" baseline="0" dirty="0" smtClean="0">
                <a:solidFill>
                  <a:schemeClr val="accent6"/>
                </a:solidFill>
              </a:rPr>
              <a:t>.</a:t>
            </a:r>
          </a:p>
          <a:p>
            <a:pPr marL="228600" indent="-228600">
              <a:buFont typeface="+mj-lt"/>
              <a:buAutoNum type="arabicPeriod" startAt="4"/>
            </a:pPr>
            <a:r>
              <a:rPr lang="en-US" sz="1200" b="0" baseline="0" dirty="0" smtClean="0">
                <a:solidFill>
                  <a:schemeClr val="accent6"/>
                </a:solidFill>
              </a:rPr>
              <a:t>On the slide, drag the second picture until it is centered at the intersection of the center horizontal drawing guide (0.00) and the left vertical drawing guide (2.50).</a:t>
            </a:r>
          </a:p>
          <a:p>
            <a:pPr marL="228600" indent="-228600">
              <a:buFont typeface="+mj-lt"/>
              <a:buAutoNum type="arabicPeriod" startAt="4"/>
            </a:pPr>
            <a:r>
              <a:rPr lang="en-US" sz="1200" b="0" baseline="0" dirty="0" smtClean="0">
                <a:solidFill>
                  <a:schemeClr val="accent6"/>
                </a:solidFill>
              </a:rPr>
              <a:t>Select the second picture. On the </a:t>
            </a:r>
            <a:r>
              <a:rPr lang="en-US" sz="1200" b="1" baseline="0" dirty="0" smtClean="0">
                <a:solidFill>
                  <a:schemeClr val="accent6"/>
                </a:solidFill>
              </a:rPr>
              <a:t>Home</a:t>
            </a:r>
            <a:r>
              <a:rPr lang="en-US" sz="1200" b="0" baseline="0" dirty="0" smtClean="0">
                <a:solidFill>
                  <a:schemeClr val="accent6"/>
                </a:solidFill>
              </a:rPr>
              <a:t> tab, in the </a:t>
            </a:r>
            <a:r>
              <a:rPr lang="en-US" sz="1200" b="1" baseline="0" dirty="0" smtClean="0">
                <a:solidFill>
                  <a:schemeClr val="accent6"/>
                </a:solidFill>
              </a:rPr>
              <a:t>Clipboard</a:t>
            </a:r>
            <a:r>
              <a:rPr lang="en-US" sz="1200" b="0" baseline="0" dirty="0" smtClean="0">
                <a:solidFill>
                  <a:schemeClr val="accent6"/>
                </a:solidFill>
              </a:rPr>
              <a:t> group, click the arrow under </a:t>
            </a:r>
            <a:r>
              <a:rPr lang="en-US" sz="1200" b="1" baseline="0" dirty="0" smtClean="0">
                <a:solidFill>
                  <a:schemeClr val="accent6"/>
                </a:solidFill>
              </a:rPr>
              <a:t>Paste</a:t>
            </a:r>
            <a:r>
              <a:rPr lang="en-US" sz="1200" b="0" baseline="0" dirty="0" smtClean="0">
                <a:solidFill>
                  <a:schemeClr val="accent6"/>
                </a:solidFill>
              </a:rPr>
              <a:t>, and then click </a:t>
            </a:r>
            <a:r>
              <a:rPr lang="en-US" sz="1200" b="1" baseline="0" dirty="0" smtClean="0">
                <a:solidFill>
                  <a:schemeClr val="accent6"/>
                </a:solidFill>
              </a:rPr>
              <a:t>Duplicate</a:t>
            </a:r>
            <a:r>
              <a:rPr lang="en-US" sz="1200" b="0" baseline="0" dirty="0" smtClean="0">
                <a:solidFill>
                  <a:schemeClr val="accent6"/>
                </a:solidFill>
              </a:rPr>
              <a:t>. </a:t>
            </a:r>
          </a:p>
          <a:p>
            <a:pPr marL="228600" indent="-228600">
              <a:buFont typeface="+mj-lt"/>
              <a:buAutoNum type="arabicPeriod" startAt="4"/>
            </a:pPr>
            <a:r>
              <a:rPr lang="en-US" sz="1200" b="0" baseline="0" dirty="0" smtClean="0">
                <a:solidFill>
                  <a:schemeClr val="accent6"/>
                </a:solidFill>
              </a:rPr>
              <a:t>Right-click the third picture, and then select </a:t>
            </a:r>
            <a:r>
              <a:rPr lang="en-US" sz="1200" b="1" baseline="0" dirty="0" smtClean="0">
                <a:solidFill>
                  <a:schemeClr val="accent6"/>
                </a:solidFill>
              </a:rPr>
              <a:t>Change</a:t>
            </a:r>
            <a:r>
              <a:rPr lang="en-US" sz="1200" b="0" baseline="0" dirty="0" smtClean="0">
                <a:solidFill>
                  <a:schemeClr val="accent6"/>
                </a:solidFill>
              </a:rPr>
              <a:t> </a:t>
            </a:r>
            <a:r>
              <a:rPr lang="en-US" sz="1200" b="1" baseline="0" dirty="0" smtClean="0">
                <a:solidFill>
                  <a:schemeClr val="accent6"/>
                </a:solidFill>
              </a:rPr>
              <a:t>Picture</a:t>
            </a:r>
            <a:r>
              <a:rPr lang="en-US" sz="1200" b="0" baseline="0" dirty="0" smtClean="0">
                <a:solidFill>
                  <a:schemeClr val="accent6"/>
                </a:solidFill>
              </a:rPr>
              <a:t>. In the </a:t>
            </a:r>
            <a:r>
              <a:rPr lang="en-US" sz="1200" b="1" baseline="0" dirty="0" smtClean="0">
                <a:solidFill>
                  <a:schemeClr val="accent6"/>
                </a:solidFill>
              </a:rPr>
              <a:t>Insert Picture </a:t>
            </a:r>
            <a:r>
              <a:rPr lang="en-US" sz="1200" b="0" baseline="0" dirty="0" smtClean="0">
                <a:solidFill>
                  <a:schemeClr val="accent6"/>
                </a:solidFill>
              </a:rPr>
              <a:t>dialog box, select a picture and then click </a:t>
            </a:r>
            <a:r>
              <a:rPr lang="en-US" sz="1200" b="1" baseline="0" dirty="0" smtClean="0">
                <a:solidFill>
                  <a:schemeClr val="accent6"/>
                </a:solidFill>
              </a:rPr>
              <a:t>Insert</a:t>
            </a:r>
            <a:r>
              <a:rPr lang="en-US" sz="1200" b="0" baseline="0" dirty="0" smtClean="0">
                <a:solidFill>
                  <a:schemeClr val="accent6"/>
                </a:solidFill>
              </a:rPr>
              <a:t>.</a:t>
            </a:r>
          </a:p>
          <a:p>
            <a:pPr marL="228600" indent="-228600">
              <a:buFont typeface="+mj-lt"/>
              <a:buAutoNum type="arabicPeriod" startAt="4"/>
            </a:pPr>
            <a:r>
              <a:rPr lang="en-US" sz="1200" b="0" baseline="0" dirty="0" smtClean="0">
                <a:solidFill>
                  <a:schemeClr val="accent6"/>
                </a:solidFill>
              </a:rPr>
              <a:t>On the slide, drag the third picture until it is centered at the intersection of the bottom horizontal drawing guide (2.17) and the left vertical drawing guide (2.50).</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23"/>
              <a:tabLst/>
              <a:defRPr/>
            </a:pPr>
            <a:endParaRPr lang="en-US" sz="1200" b="0" baseline="0" dirty="0" smtClean="0">
              <a:solidFill>
                <a:schemeClr val="accent6"/>
              </a:solidFill>
            </a:endParaRPr>
          </a:p>
          <a:p>
            <a:pPr marL="228600" indent="-228600">
              <a:buFont typeface="+mj-lt"/>
              <a:buAutoNum type="arabicPeriod" startAt="23"/>
            </a:pPr>
            <a:endParaRPr lang="en-US" sz="1200" b="0" baseline="0" dirty="0" smtClean="0">
              <a:solidFill>
                <a:schemeClr val="accent6"/>
              </a:solidFill>
            </a:endParaRPr>
          </a:p>
          <a:p>
            <a:pPr marL="228600" indent="-228600">
              <a:buFont typeface="+mj-lt"/>
              <a:buNone/>
            </a:pPr>
            <a:r>
              <a:rPr lang="en-US" sz="1200" b="0" baseline="0" dirty="0" smtClean="0">
                <a:solidFill>
                  <a:schemeClr val="accent6"/>
                </a:solidFill>
              </a:rPr>
              <a:t>To reproduce the text effects on this slide, do the following:</a:t>
            </a:r>
          </a:p>
          <a:p>
            <a:pPr marL="228600" indent="-228600" defTabSz="803275">
              <a:buFont typeface="+mj-lt"/>
              <a:buAutoNum type="arabicPeriod"/>
            </a:pPr>
            <a:r>
              <a:rPr lang="en-US" sz="1200" b="0" baseline="0" dirty="0" smtClean="0"/>
              <a:t>On the </a:t>
            </a:r>
            <a:r>
              <a:rPr lang="en-US" sz="1200" b="1" baseline="0" dirty="0" smtClean="0"/>
              <a:t>Insert</a:t>
            </a:r>
            <a:r>
              <a:rPr lang="en-US" sz="1200" baseline="0" dirty="0" smtClean="0"/>
              <a:t> tab, in the </a:t>
            </a:r>
            <a:r>
              <a:rPr lang="en-US" sz="1200" b="1" baseline="0" dirty="0" smtClean="0"/>
              <a:t>Text</a:t>
            </a:r>
            <a:r>
              <a:rPr lang="en-US" sz="1200" baseline="0" dirty="0" smtClean="0"/>
              <a:t> group, click </a:t>
            </a:r>
            <a:r>
              <a:rPr lang="en-US" sz="1200" b="1" baseline="0" dirty="0" smtClean="0"/>
              <a:t>Text</a:t>
            </a:r>
            <a:r>
              <a:rPr lang="en-US" sz="1200" baseline="0" dirty="0" smtClean="0"/>
              <a:t> </a:t>
            </a:r>
            <a:r>
              <a:rPr lang="en-US" sz="1200" b="1" baseline="0" dirty="0" smtClean="0"/>
              <a:t>Box</a:t>
            </a:r>
            <a:r>
              <a:rPr lang="en-US" sz="1200" b="0" baseline="0" dirty="0" smtClean="0"/>
              <a:t>. On the slide, </a:t>
            </a:r>
            <a:r>
              <a:rPr lang="en-US" sz="1200" baseline="0" dirty="0" smtClean="0"/>
              <a:t>drag to draw a text box.</a:t>
            </a:r>
          </a:p>
          <a:p>
            <a:pPr marL="228600" marR="0" indent="-228600" algn="l" defTabSz="803275"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Enter text for the first picture caption in the text box, and then select the text. O</a:t>
            </a:r>
            <a:r>
              <a:rPr lang="en-US" sz="1200" i="0" dirty="0" smtClean="0"/>
              <a:t>n the </a:t>
            </a:r>
            <a:r>
              <a:rPr lang="en-US" sz="1200" b="1" i="0" dirty="0" smtClean="0"/>
              <a:t>Home</a:t>
            </a:r>
            <a:r>
              <a:rPr lang="en-US" sz="1200" i="0" baseline="0" dirty="0" smtClean="0"/>
              <a:t> tab, in the </a:t>
            </a:r>
            <a:r>
              <a:rPr lang="en-US" sz="1200" b="1" i="0" baseline="0" dirty="0" smtClean="0"/>
              <a:t>Font</a:t>
            </a:r>
            <a:r>
              <a:rPr lang="en-US" sz="1200" i="0" baseline="0" dirty="0" smtClean="0"/>
              <a:t> group, select </a:t>
            </a:r>
            <a:r>
              <a:rPr lang="en-US" sz="1200" b="1" baseline="0" dirty="0" smtClean="0"/>
              <a:t>Calibri </a:t>
            </a:r>
            <a:r>
              <a:rPr lang="en-US" sz="1200" i="0" baseline="0" dirty="0" smtClean="0"/>
              <a:t>from the </a:t>
            </a:r>
            <a:r>
              <a:rPr lang="en-US" sz="1200" b="1" i="0" baseline="0" dirty="0" smtClean="0"/>
              <a:t>Font</a:t>
            </a:r>
            <a:r>
              <a:rPr lang="en-US" sz="1200" i="0" baseline="0" dirty="0" smtClean="0"/>
              <a:t> list, select </a:t>
            </a:r>
            <a:r>
              <a:rPr lang="en-US" sz="1200" b="1" baseline="0" dirty="0" smtClean="0"/>
              <a:t>18</a:t>
            </a:r>
            <a:r>
              <a:rPr lang="en-US" sz="1200" i="0" baseline="0" dirty="0" smtClean="0"/>
              <a:t> from the </a:t>
            </a:r>
            <a:r>
              <a:rPr lang="en-US" sz="1200" b="1" i="0" baseline="0" dirty="0" smtClean="0"/>
              <a:t>Font Size </a:t>
            </a:r>
            <a:r>
              <a:rPr lang="en-US" sz="1200" b="0" i="0" baseline="0" dirty="0" smtClean="0"/>
              <a:t>list</a:t>
            </a:r>
            <a:r>
              <a:rPr lang="en-US" sz="1200" i="0" baseline="0" dirty="0" smtClean="0"/>
              <a:t>, click the arrow next to </a:t>
            </a:r>
            <a:r>
              <a:rPr lang="en-US" sz="1200" b="1" i="0" baseline="0" dirty="0" smtClean="0"/>
              <a:t>Font Color</a:t>
            </a:r>
            <a:r>
              <a:rPr lang="en-US" sz="1200" i="0" baseline="0" dirty="0" smtClean="0"/>
              <a:t>, and then under </a:t>
            </a:r>
            <a:r>
              <a:rPr lang="en-US" sz="1200" b="1" i="0" baseline="0" dirty="0" smtClean="0"/>
              <a:t>Theme Colors </a:t>
            </a:r>
            <a:r>
              <a:rPr lang="en-US" sz="1200" i="0" baseline="0" dirty="0" smtClean="0"/>
              <a:t>click </a:t>
            </a:r>
            <a:r>
              <a:rPr lang="en-US" sz="1200" b="1" baseline="0" dirty="0" smtClean="0"/>
              <a:t>White, Background 1 </a:t>
            </a:r>
            <a:r>
              <a:rPr lang="en-US" sz="1200" b="0" baseline="0" dirty="0" smtClean="0"/>
              <a:t>(first row, first option from the left)</a:t>
            </a:r>
            <a:r>
              <a:rPr lang="en-US" sz="1200" i="0" baseline="0" dirty="0" smtClean="0"/>
              <a:t>.</a:t>
            </a:r>
          </a:p>
          <a:p>
            <a:pPr marL="228600" marR="0" indent="-228600" algn="l" defTabSz="914400" rtl="0" eaLnBrk="1" fontAlgn="auto" latinLnBrk="0" hangingPunct="1">
              <a:lnSpc>
                <a:spcPct val="90000"/>
              </a:lnSpc>
              <a:spcBef>
                <a:spcPts val="0"/>
              </a:spcBef>
              <a:spcAft>
                <a:spcPts val="600"/>
              </a:spcAft>
              <a:buClrTx/>
              <a:buSzTx/>
              <a:buFont typeface="+mj-lt"/>
              <a:buAutoNum type="arabicPeriod"/>
              <a:tabLst/>
              <a:defRPr/>
            </a:pPr>
            <a:r>
              <a:rPr lang="en-US" sz="1200" b="0" baseline="0" dirty="0" smtClean="0">
                <a:solidFill>
                  <a:schemeClr val="accent6"/>
                </a:solidFill>
              </a:rPr>
              <a:t>Select the text box, and then drag the it to the right of the first picture, above the top horizontal drawing guide (2.17). </a:t>
            </a:r>
          </a:p>
          <a:p>
            <a:pPr marL="228600" marR="0" indent="-228600" algn="l" defTabSz="914400" rtl="0" eaLnBrk="1" fontAlgn="auto" latinLnBrk="0" hangingPunct="1">
              <a:lnSpc>
                <a:spcPct val="90000"/>
              </a:lnSpc>
              <a:spcBef>
                <a:spcPts val="0"/>
              </a:spcBef>
              <a:spcAft>
                <a:spcPts val="600"/>
              </a:spcAft>
              <a:buClrTx/>
              <a:buSzTx/>
              <a:buFont typeface="+mj-lt"/>
              <a:buAutoNum type="arabicPeriod"/>
              <a:tabLst/>
              <a:defRPr/>
            </a:pPr>
            <a:r>
              <a:rPr lang="en-US" sz="1200" b="0" baseline="0" dirty="0" smtClean="0">
                <a:solidFill>
                  <a:schemeClr val="accent6"/>
                </a:solidFill>
              </a:rPr>
              <a:t>Select the text box. On the </a:t>
            </a:r>
            <a:r>
              <a:rPr lang="en-US" sz="1200" b="1" baseline="0" dirty="0" smtClean="0">
                <a:solidFill>
                  <a:schemeClr val="accent6"/>
                </a:solidFill>
              </a:rPr>
              <a:t>Home</a:t>
            </a:r>
            <a:r>
              <a:rPr lang="en-US" sz="1200" b="0" baseline="0" dirty="0" smtClean="0">
                <a:solidFill>
                  <a:schemeClr val="accent6"/>
                </a:solidFill>
              </a:rPr>
              <a:t> tab, in the </a:t>
            </a:r>
            <a:r>
              <a:rPr lang="en-US" sz="1200" b="1" baseline="0" dirty="0" smtClean="0">
                <a:solidFill>
                  <a:schemeClr val="accent6"/>
                </a:solidFill>
              </a:rPr>
              <a:t>Clipboard</a:t>
            </a:r>
            <a:r>
              <a:rPr lang="en-US" sz="1200" b="0" baseline="0" dirty="0" smtClean="0">
                <a:solidFill>
                  <a:schemeClr val="accent6"/>
                </a:solidFill>
              </a:rPr>
              <a:t> group, click the arrow under </a:t>
            </a:r>
            <a:r>
              <a:rPr lang="en-US" sz="1200" b="1" baseline="0" dirty="0" smtClean="0">
                <a:solidFill>
                  <a:schemeClr val="accent6"/>
                </a:solidFill>
              </a:rPr>
              <a:t>Paste</a:t>
            </a:r>
            <a:r>
              <a:rPr lang="en-US" sz="1200" b="0" baseline="0" dirty="0" smtClean="0">
                <a:solidFill>
                  <a:schemeClr val="accent6"/>
                </a:solidFill>
              </a:rPr>
              <a:t>, and then click </a:t>
            </a:r>
            <a:r>
              <a:rPr lang="en-US" sz="1200" b="1" baseline="0" dirty="0" smtClean="0">
                <a:solidFill>
                  <a:schemeClr val="accent6"/>
                </a:solidFill>
              </a:rPr>
              <a:t>Duplicate</a:t>
            </a:r>
            <a:r>
              <a:rPr lang="en-US" sz="1200" b="0" baseline="0" dirty="0" smtClean="0">
                <a:solidFill>
                  <a:schemeClr val="accent6"/>
                </a:solidFill>
              </a:rPr>
              <a:t>. </a:t>
            </a:r>
          </a:p>
          <a:p>
            <a:pPr marL="228600" marR="0" indent="-228600" algn="l" defTabSz="914400" rtl="0" eaLnBrk="1" fontAlgn="auto" latinLnBrk="0" hangingPunct="1">
              <a:lnSpc>
                <a:spcPct val="90000"/>
              </a:lnSpc>
              <a:spcBef>
                <a:spcPts val="0"/>
              </a:spcBef>
              <a:spcAft>
                <a:spcPts val="600"/>
              </a:spcAft>
              <a:buClrTx/>
              <a:buSzTx/>
              <a:buFont typeface="+mj-lt"/>
              <a:buAutoNum type="arabicPeriod"/>
              <a:tabLst/>
              <a:defRPr/>
            </a:pPr>
            <a:r>
              <a:rPr lang="en-US" sz="1200" b="0" baseline="0" dirty="0" smtClean="0">
                <a:solidFill>
                  <a:schemeClr val="accent6"/>
                </a:solidFill>
              </a:rPr>
              <a:t>Click in the second text box, and then enter text for the second picture caption.</a:t>
            </a:r>
          </a:p>
          <a:p>
            <a:pPr marL="228600" marR="0" indent="-228600" algn="l" defTabSz="914400" rtl="0" eaLnBrk="1" fontAlgn="auto" latinLnBrk="0" hangingPunct="1">
              <a:lnSpc>
                <a:spcPct val="90000"/>
              </a:lnSpc>
              <a:spcBef>
                <a:spcPts val="0"/>
              </a:spcBef>
              <a:spcAft>
                <a:spcPts val="600"/>
              </a:spcAft>
              <a:buClrTx/>
              <a:buSzTx/>
              <a:buFont typeface="+mj-lt"/>
              <a:buAutoNum type="arabicPeriod"/>
              <a:tabLst/>
              <a:defRPr/>
            </a:pPr>
            <a:r>
              <a:rPr lang="en-US" sz="1200" b="0" baseline="0" dirty="0" smtClean="0">
                <a:solidFill>
                  <a:schemeClr val="accent6"/>
                </a:solidFill>
              </a:rPr>
              <a:t>Select the second text box, and then drag the it to the right of the second picture, above the center horizontal drawing guide (0.00). </a:t>
            </a:r>
          </a:p>
          <a:p>
            <a:pPr marL="228600" marR="0" indent="-228600" algn="l" defTabSz="914400" rtl="0" eaLnBrk="1" fontAlgn="auto" latinLnBrk="0" hangingPunct="1">
              <a:lnSpc>
                <a:spcPct val="90000"/>
              </a:lnSpc>
              <a:spcBef>
                <a:spcPts val="0"/>
              </a:spcBef>
              <a:spcAft>
                <a:spcPts val="600"/>
              </a:spcAft>
              <a:buClrTx/>
              <a:buSzTx/>
              <a:buFont typeface="+mj-lt"/>
              <a:buAutoNum type="arabicPeriod"/>
              <a:tabLst/>
              <a:defRPr/>
            </a:pPr>
            <a:r>
              <a:rPr lang="en-US" sz="1200" b="0" baseline="0" dirty="0" smtClean="0">
                <a:solidFill>
                  <a:schemeClr val="accent6"/>
                </a:solidFill>
              </a:rPr>
              <a:t> Select the second text box. On the </a:t>
            </a:r>
            <a:r>
              <a:rPr lang="en-US" sz="1200" b="1" baseline="0" dirty="0" smtClean="0">
                <a:solidFill>
                  <a:schemeClr val="accent6"/>
                </a:solidFill>
              </a:rPr>
              <a:t>Home</a:t>
            </a:r>
            <a:r>
              <a:rPr lang="en-US" sz="1200" b="0" baseline="0" dirty="0" smtClean="0">
                <a:solidFill>
                  <a:schemeClr val="accent6"/>
                </a:solidFill>
              </a:rPr>
              <a:t> tab, in the </a:t>
            </a:r>
            <a:r>
              <a:rPr lang="en-US" sz="1200" b="1" baseline="0" dirty="0" smtClean="0">
                <a:solidFill>
                  <a:schemeClr val="accent6"/>
                </a:solidFill>
              </a:rPr>
              <a:t>Clipboard</a:t>
            </a:r>
            <a:r>
              <a:rPr lang="en-US" sz="1200" b="0" baseline="0" dirty="0" smtClean="0">
                <a:solidFill>
                  <a:schemeClr val="accent6"/>
                </a:solidFill>
              </a:rPr>
              <a:t> group, click the arrow under </a:t>
            </a:r>
            <a:r>
              <a:rPr lang="en-US" sz="1200" b="1" baseline="0" dirty="0" smtClean="0">
                <a:solidFill>
                  <a:schemeClr val="accent6"/>
                </a:solidFill>
              </a:rPr>
              <a:t>Paste</a:t>
            </a:r>
            <a:r>
              <a:rPr lang="en-US" sz="1200" b="0" baseline="0" dirty="0" smtClean="0">
                <a:solidFill>
                  <a:schemeClr val="accent6"/>
                </a:solidFill>
              </a:rPr>
              <a:t>, and then click </a:t>
            </a:r>
            <a:r>
              <a:rPr lang="en-US" sz="1200" b="1" baseline="0" dirty="0" smtClean="0">
                <a:solidFill>
                  <a:schemeClr val="accent6"/>
                </a:solidFill>
              </a:rPr>
              <a:t>Duplicate</a:t>
            </a:r>
            <a:r>
              <a:rPr lang="en-US" sz="1200" b="0" baseline="0" dirty="0" smtClean="0">
                <a:solidFill>
                  <a:schemeClr val="accent6"/>
                </a:solidFill>
              </a:rPr>
              <a:t>. </a:t>
            </a:r>
          </a:p>
          <a:p>
            <a:pPr marL="228600" marR="0" indent="-228600" algn="l" defTabSz="914400" rtl="0" eaLnBrk="1" fontAlgn="auto" latinLnBrk="0" hangingPunct="1">
              <a:lnSpc>
                <a:spcPct val="90000"/>
              </a:lnSpc>
              <a:spcBef>
                <a:spcPts val="0"/>
              </a:spcBef>
              <a:spcAft>
                <a:spcPts val="600"/>
              </a:spcAft>
              <a:buClrTx/>
              <a:buSzTx/>
              <a:buFont typeface="+mj-lt"/>
              <a:buAutoNum type="arabicPeriod"/>
              <a:tabLst/>
              <a:defRPr/>
            </a:pPr>
            <a:r>
              <a:rPr lang="en-US" sz="1200" b="0" baseline="0" dirty="0" smtClean="0">
                <a:solidFill>
                  <a:schemeClr val="accent6"/>
                </a:solidFill>
              </a:rPr>
              <a:t>Click in the third text box, and then enter text for the third picture caption.</a:t>
            </a:r>
          </a:p>
          <a:p>
            <a:pPr marL="228600" marR="0" indent="-228600" algn="l" defTabSz="914400" rtl="0" eaLnBrk="1" fontAlgn="auto" latinLnBrk="0" hangingPunct="1">
              <a:lnSpc>
                <a:spcPct val="90000"/>
              </a:lnSpc>
              <a:spcBef>
                <a:spcPts val="0"/>
              </a:spcBef>
              <a:spcAft>
                <a:spcPts val="600"/>
              </a:spcAft>
              <a:buClrTx/>
              <a:buSzTx/>
              <a:buFont typeface="+mj-lt"/>
              <a:buAutoNum type="arabicPeriod"/>
              <a:tabLst/>
              <a:defRPr/>
            </a:pPr>
            <a:r>
              <a:rPr lang="en-US" sz="1200" b="0" baseline="0" dirty="0" smtClean="0">
                <a:solidFill>
                  <a:schemeClr val="accent6"/>
                </a:solidFill>
              </a:rPr>
              <a:t>Select the third text box, and then drag the it to the right of the third picture, above the bottom horizontal drawing guide (2.17).</a:t>
            </a:r>
          </a:p>
          <a:p>
            <a:endParaRPr lang="en-US" sz="1200" b="1" dirty="0" smtClean="0">
              <a:solidFill>
                <a:schemeClr val="accent6"/>
              </a:solidFill>
            </a:endParaRPr>
          </a:p>
          <a:p>
            <a:endParaRPr lang="en-US" sz="1200" b="0" dirty="0" smtClean="0">
              <a:solidFill>
                <a:schemeClr val="accent6"/>
              </a:solidFill>
            </a:endParaRPr>
          </a:p>
          <a:p>
            <a:r>
              <a:rPr lang="en-US" sz="1200" b="0" dirty="0" smtClean="0">
                <a:solidFill>
                  <a:schemeClr val="accent6"/>
                </a:solidFill>
              </a:rPr>
              <a:t>To</a:t>
            </a:r>
            <a:r>
              <a:rPr lang="en-US" sz="1200" b="0" baseline="0" dirty="0" smtClean="0">
                <a:solidFill>
                  <a:schemeClr val="accent6"/>
                </a:solidFill>
              </a:rPr>
              <a:t> reproduce the animation effects on this slide, do the following:</a:t>
            </a:r>
            <a:endParaRPr lang="en-US" sz="1200" b="0" dirty="0" smtClean="0">
              <a:solidFill>
                <a:schemeClr val="accent6"/>
              </a:solidFill>
            </a:endParaRP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dirty="0" smtClean="0"/>
              <a:t>On the </a:t>
            </a:r>
            <a:r>
              <a:rPr lang="en-US" sz="1200" b="1" dirty="0" smtClean="0"/>
              <a:t>Insert tab</a:t>
            </a:r>
            <a:r>
              <a:rPr lang="en-US" sz="1200" b="0" dirty="0" smtClean="0"/>
              <a:t>, in the </a:t>
            </a:r>
            <a:r>
              <a:rPr lang="en-US" sz="1200" b="1" dirty="0" smtClean="0"/>
              <a:t>Illustrations</a:t>
            </a:r>
            <a:r>
              <a:rPr lang="en-US" sz="1200" dirty="0" smtClean="0"/>
              <a:t> group, click </a:t>
            </a:r>
            <a:r>
              <a:rPr lang="en-US" sz="1200" b="1" dirty="0" smtClean="0"/>
              <a:t>Picture</a:t>
            </a:r>
            <a:r>
              <a:rPr lang="en-US" sz="1200" dirty="0" smtClean="0"/>
              <a:t>. In</a:t>
            </a:r>
            <a:r>
              <a:rPr lang="en-US" sz="1200" baseline="0" dirty="0" smtClean="0"/>
              <a:t> the </a:t>
            </a:r>
            <a:r>
              <a:rPr lang="en-US" sz="1200" b="1" baseline="0" dirty="0" smtClean="0"/>
              <a:t>Insert Picture </a:t>
            </a:r>
            <a:r>
              <a:rPr lang="en-US" sz="1200" baseline="0" dirty="0" smtClean="0"/>
              <a:t>dialog box, s</a:t>
            </a:r>
            <a:r>
              <a:rPr lang="en-US" sz="1200" dirty="0" smtClean="0"/>
              <a:t>elect the 7.5” x 10” version</a:t>
            </a:r>
            <a:r>
              <a:rPr lang="en-US" sz="1200" baseline="0" dirty="0" smtClean="0"/>
              <a:t> of the </a:t>
            </a:r>
            <a:r>
              <a:rPr lang="en-US" sz="1200" dirty="0" smtClean="0"/>
              <a:t>picture</a:t>
            </a:r>
            <a:r>
              <a:rPr lang="en-US" sz="1200" baseline="0" dirty="0" smtClean="0"/>
              <a:t> that fills the top small rectangle on the slide</a:t>
            </a:r>
            <a:r>
              <a:rPr lang="en-US" sz="1200" dirty="0" smtClean="0"/>
              <a:t>, and then click </a:t>
            </a:r>
            <a:r>
              <a:rPr lang="en-US" sz="1200" b="1" dirty="0" smtClean="0"/>
              <a:t>Insert</a:t>
            </a:r>
            <a:r>
              <a:rPr lang="en-US" sz="1200" dirty="0" smtClean="0"/>
              <a:t>. </a:t>
            </a:r>
          </a:p>
          <a:p>
            <a:pPr marL="228600" lvl="0" indent="-228600">
              <a:buFont typeface="+mj-lt"/>
              <a:buAutoNum type="arabicPeriod"/>
            </a:pPr>
            <a:r>
              <a:rPr lang="en-US" sz="1200" kern="1200" dirty="0" smtClean="0">
                <a:solidFill>
                  <a:schemeClr val="tx1"/>
                </a:solidFill>
                <a:latin typeface="+mn-lt"/>
                <a:ea typeface="+mn-ea"/>
                <a:cs typeface="+mn-cs"/>
              </a:rPr>
              <a:t>On the </a:t>
            </a:r>
            <a:r>
              <a:rPr lang="en-US" sz="1200" b="1" kern="1200" dirty="0" smtClean="0">
                <a:solidFill>
                  <a:schemeClr val="tx1"/>
                </a:solidFill>
                <a:latin typeface="+mn-lt"/>
                <a:ea typeface="+mn-ea"/>
                <a:cs typeface="+mn-cs"/>
              </a:rPr>
              <a:t>Animations</a:t>
            </a:r>
            <a:r>
              <a:rPr lang="en-US" sz="1200" kern="1200" dirty="0" smtClean="0">
                <a:solidFill>
                  <a:schemeClr val="tx1"/>
                </a:solidFill>
                <a:latin typeface="+mn-lt"/>
                <a:ea typeface="+mn-ea"/>
                <a:cs typeface="+mn-cs"/>
              </a:rPr>
              <a:t> tab, in the </a:t>
            </a:r>
            <a:r>
              <a:rPr lang="en-US" sz="1200" b="1" kern="1200" dirty="0" smtClean="0">
                <a:solidFill>
                  <a:schemeClr val="tx1"/>
                </a:solidFill>
                <a:latin typeface="+mn-lt"/>
                <a:ea typeface="+mn-ea"/>
                <a:cs typeface="+mn-cs"/>
              </a:rPr>
              <a:t>Animations</a:t>
            </a:r>
            <a:r>
              <a:rPr lang="en-US" sz="1200" kern="1200" dirty="0" smtClean="0">
                <a:solidFill>
                  <a:schemeClr val="tx1"/>
                </a:solidFill>
                <a:latin typeface="+mn-lt"/>
                <a:ea typeface="+mn-ea"/>
                <a:cs typeface="+mn-cs"/>
              </a:rPr>
              <a:t> group, click </a:t>
            </a:r>
            <a:r>
              <a:rPr lang="en-US" sz="1200" b="1" kern="1200" dirty="0" smtClean="0">
                <a:solidFill>
                  <a:schemeClr val="tx1"/>
                </a:solidFill>
                <a:latin typeface="+mn-lt"/>
                <a:ea typeface="+mn-ea"/>
                <a:cs typeface="+mn-cs"/>
              </a:rPr>
              <a:t>Custom</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Animation</a:t>
            </a:r>
            <a:r>
              <a:rPr lang="en-US" sz="1200" kern="1200" dirty="0" smtClean="0">
                <a:solidFill>
                  <a:schemeClr val="tx1"/>
                </a:solidFill>
                <a:latin typeface="+mn-lt"/>
                <a:ea typeface="+mn-ea"/>
                <a:cs typeface="+mn-cs"/>
              </a:rPr>
              <a: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dirty="0" smtClean="0">
                <a:solidFill>
                  <a:schemeClr val="accent6"/>
                </a:solidFill>
              </a:rPr>
              <a:t>On the slide, select the new </a:t>
            </a:r>
            <a:r>
              <a:rPr lang="en-US" sz="1200" dirty="0" smtClean="0"/>
              <a:t>large </a:t>
            </a:r>
            <a:r>
              <a:rPr lang="en-US" sz="1200" b="0" dirty="0" smtClean="0">
                <a:solidFill>
                  <a:schemeClr val="accent6"/>
                </a:solidFill>
              </a:rPr>
              <a:t>picture.</a:t>
            </a:r>
            <a:r>
              <a:rPr lang="en-US" sz="1200" b="0" baseline="0" dirty="0" smtClean="0">
                <a:solidFill>
                  <a:schemeClr val="accent6"/>
                </a:solidFill>
              </a:rPr>
              <a:t> </a:t>
            </a: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Custom Animation</a:t>
            </a:r>
            <a:r>
              <a:rPr lang="en-US" sz="1200" kern="1200" dirty="0" smtClean="0">
                <a:solidFill>
                  <a:schemeClr val="tx1"/>
                </a:solidFill>
                <a:latin typeface="+mn-lt"/>
                <a:ea typeface="+mn-ea"/>
                <a:cs typeface="+mn-cs"/>
              </a:rPr>
              <a:t> task pane, do the following:</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Add Effect</a:t>
            </a:r>
            <a:r>
              <a:rPr lang="en-US" sz="1200" kern="1200" dirty="0" smtClean="0">
                <a:solidFill>
                  <a:schemeClr val="tx1"/>
                </a:solidFill>
                <a:latin typeface="+mn-lt"/>
                <a:ea typeface="+mn-ea"/>
                <a:cs typeface="+mn-cs"/>
              </a:rPr>
              <a:t>, point to </a:t>
            </a:r>
            <a:r>
              <a:rPr lang="en-US" sz="1200" b="1" kern="1200" dirty="0" smtClean="0">
                <a:solidFill>
                  <a:schemeClr val="tx1"/>
                </a:solidFill>
                <a:latin typeface="+mn-lt"/>
                <a:ea typeface="+mn-ea"/>
                <a:cs typeface="+mn-cs"/>
              </a:rPr>
              <a:t>Exit</a:t>
            </a:r>
            <a:r>
              <a:rPr lang="en-US" sz="1200" kern="1200" dirty="0" smtClean="0">
                <a:solidFill>
                  <a:schemeClr val="tx1"/>
                </a:solidFill>
                <a:latin typeface="+mn-lt"/>
                <a:ea typeface="+mn-ea"/>
                <a:cs typeface="+mn-cs"/>
              </a:rPr>
              <a:t>, and then click </a:t>
            </a:r>
            <a:r>
              <a:rPr lang="en-US" sz="1200" b="1" kern="1200" dirty="0" smtClean="0">
                <a:solidFill>
                  <a:schemeClr val="tx1"/>
                </a:solidFill>
                <a:latin typeface="+mn-lt"/>
                <a:ea typeface="+mn-ea"/>
                <a:cs typeface="+mn-cs"/>
              </a:rPr>
              <a:t>More</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Effects</a:t>
            </a:r>
            <a:r>
              <a:rPr lang="en-US" sz="1200" b="0" kern="1200" dirty="0" smtClean="0">
                <a:solidFill>
                  <a:schemeClr val="tx1"/>
                </a:solidFill>
                <a:latin typeface="+mn-lt"/>
                <a:ea typeface="+mn-ea"/>
                <a:cs typeface="+mn-cs"/>
              </a:rPr>
              <a:t>.</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Add Exit Effect</a:t>
            </a:r>
            <a:r>
              <a:rPr lang="en-US" sz="1200" kern="1200" baseline="0" dirty="0" smtClean="0">
                <a:solidFill>
                  <a:schemeClr val="tx1"/>
                </a:solidFill>
                <a:latin typeface="+mn-lt"/>
                <a:ea typeface="+mn-ea"/>
                <a:cs typeface="+mn-cs"/>
              </a:rPr>
              <a:t> dialog box, </a:t>
            </a: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Basic</a:t>
            </a:r>
            <a:r>
              <a:rPr lang="en-US" sz="1200" kern="1200" dirty="0" smtClean="0">
                <a:solidFill>
                  <a:schemeClr val="tx1"/>
                </a:solidFill>
                <a:latin typeface="+mn-lt"/>
                <a:ea typeface="+mn-ea"/>
                <a:cs typeface="+mn-cs"/>
              </a:rPr>
              <a:t>, click </a:t>
            </a:r>
            <a:r>
              <a:rPr lang="en-US" sz="1200" b="1" kern="1200" dirty="0" smtClean="0">
                <a:solidFill>
                  <a:schemeClr val="tx1"/>
                </a:solidFill>
                <a:latin typeface="+mn-lt"/>
                <a:ea typeface="+mn-ea"/>
                <a:cs typeface="+mn-cs"/>
              </a:rPr>
              <a:t>Disappear</a:t>
            </a:r>
            <a:r>
              <a:rPr lang="en-US" sz="1200" b="0" kern="1200" dirty="0" smtClean="0">
                <a:solidFill>
                  <a:schemeClr val="tx1"/>
                </a:solidFill>
                <a:latin typeface="+mn-lt"/>
                <a:ea typeface="+mn-ea"/>
                <a:cs typeface="+mn-cs"/>
              </a:rPr>
              <a:t>,</a:t>
            </a:r>
            <a:r>
              <a:rPr lang="en-US" sz="1200" b="1"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and then click </a:t>
            </a:r>
            <a:r>
              <a:rPr lang="en-US" sz="1200" b="1" kern="1200" dirty="0" smtClean="0">
                <a:solidFill>
                  <a:schemeClr val="tx1"/>
                </a:solidFill>
                <a:latin typeface="+mn-lt"/>
                <a:ea typeface="+mn-ea"/>
                <a:cs typeface="+mn-cs"/>
              </a:rPr>
              <a:t>OK</a:t>
            </a:r>
            <a:r>
              <a:rPr lang="en-US" sz="1200" kern="1200" dirty="0" smtClean="0">
                <a:solidFill>
                  <a:schemeClr val="tx1"/>
                </a:solidFill>
                <a:latin typeface="+mn-lt"/>
                <a:ea typeface="+mn-ea"/>
                <a:cs typeface="+mn-cs"/>
              </a:rPr>
              <a:t>. Under </a:t>
            </a:r>
            <a:r>
              <a:rPr lang="en-US" sz="1200" b="1" kern="1200" dirty="0" smtClean="0">
                <a:solidFill>
                  <a:schemeClr val="tx1"/>
                </a:solidFill>
                <a:latin typeface="+mn-lt"/>
                <a:ea typeface="+mn-ea"/>
                <a:cs typeface="+mn-cs"/>
              </a:rPr>
              <a:t>Modify: Disappear</a:t>
            </a:r>
            <a:r>
              <a:rPr lang="en-US" sz="1200" b="0" kern="1200" dirty="0" smtClean="0">
                <a:solidFill>
                  <a:schemeClr val="tx1"/>
                </a:solidFill>
                <a:latin typeface="+mn-lt"/>
                <a:ea typeface="+mn-ea"/>
                <a:cs typeface="+mn-cs"/>
              </a:rPr>
              <a:t>,</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Start</a:t>
            </a:r>
            <a:r>
              <a:rPr lang="en-US" sz="1200" kern="1200" dirty="0" smtClean="0">
                <a:solidFill>
                  <a:schemeClr val="tx1"/>
                </a:solidFill>
                <a:latin typeface="+mn-lt"/>
                <a:ea typeface="+mn-ea"/>
                <a:cs typeface="+mn-cs"/>
              </a:rPr>
              <a:t> list, select </a:t>
            </a:r>
            <a:r>
              <a:rPr lang="en-US" sz="1200" b="1" kern="1200" dirty="0" smtClean="0">
                <a:solidFill>
                  <a:schemeClr val="tx1"/>
                </a:solidFill>
                <a:latin typeface="+mn-lt"/>
                <a:ea typeface="+mn-ea"/>
                <a:cs typeface="+mn-cs"/>
              </a:rPr>
              <a:t>After Previous</a:t>
            </a:r>
            <a:r>
              <a:rPr lang="en-US" sz="1200" kern="1200" dirty="0" smtClean="0">
                <a:solidFill>
                  <a:schemeClr val="tx1"/>
                </a:solidFill>
                <a:latin typeface="+mn-lt"/>
                <a:ea typeface="+mn-ea"/>
                <a:cs typeface="+mn-cs"/>
              </a:rPr>
              <a:t>.</a:t>
            </a:r>
          </a:p>
          <a:p>
            <a:pPr marL="685800" lvl="1" indent="-228600">
              <a:buFont typeface="+mj-lt"/>
              <a:buAutoNum type="arabicPeriod"/>
            </a:pP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Add Effect</a:t>
            </a:r>
            <a:r>
              <a:rPr lang="en-US" sz="1200" kern="1200" dirty="0" smtClean="0">
                <a:solidFill>
                  <a:schemeClr val="tx1"/>
                </a:solidFill>
                <a:latin typeface="+mn-lt"/>
                <a:ea typeface="+mn-ea"/>
                <a:cs typeface="+mn-cs"/>
              </a:rPr>
              <a:t>, point to </a:t>
            </a:r>
            <a:r>
              <a:rPr lang="en-US" sz="1200" b="1" kern="1200" dirty="0" smtClean="0">
                <a:solidFill>
                  <a:schemeClr val="tx1"/>
                </a:solidFill>
                <a:latin typeface="+mn-lt"/>
                <a:ea typeface="+mn-ea"/>
                <a:cs typeface="+mn-cs"/>
              </a:rPr>
              <a:t>Emphasis</a:t>
            </a:r>
            <a:r>
              <a:rPr lang="en-US" sz="1200" kern="1200" dirty="0" smtClean="0">
                <a:solidFill>
                  <a:schemeClr val="tx1"/>
                </a:solidFill>
                <a:latin typeface="+mn-lt"/>
                <a:ea typeface="+mn-ea"/>
                <a:cs typeface="+mn-cs"/>
              </a:rPr>
              <a:t>, and then click </a:t>
            </a:r>
            <a:r>
              <a:rPr lang="en-US" sz="1200" b="1" kern="1200" dirty="0" smtClean="0">
                <a:solidFill>
                  <a:schemeClr val="tx1"/>
                </a:solidFill>
                <a:latin typeface="+mn-lt"/>
                <a:ea typeface="+mn-ea"/>
                <a:cs typeface="+mn-cs"/>
              </a:rPr>
              <a:t>More</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Effects</a:t>
            </a:r>
            <a:r>
              <a:rPr lang="en-US" sz="1200" b="0" kern="1200" dirty="0" smtClean="0">
                <a:solidFill>
                  <a:schemeClr val="tx1"/>
                </a:solidFill>
                <a:latin typeface="+mn-lt"/>
                <a:ea typeface="+mn-ea"/>
                <a:cs typeface="+mn-cs"/>
              </a:rPr>
              <a:t>.</a:t>
            </a:r>
            <a:r>
              <a:rPr lang="en-US" sz="1200" b="0" kern="1200" baseline="0" dirty="0" smtClean="0">
                <a:solidFill>
                  <a:schemeClr val="tx1"/>
                </a:solidFill>
                <a:latin typeface="+mn-lt"/>
                <a:ea typeface="+mn-ea"/>
                <a:cs typeface="+mn-cs"/>
              </a:rPr>
              <a:t> In the </a:t>
            </a:r>
            <a:r>
              <a:rPr lang="en-US" sz="1200" b="1" kern="1200" baseline="0" dirty="0" smtClean="0">
                <a:solidFill>
                  <a:schemeClr val="tx1"/>
                </a:solidFill>
                <a:latin typeface="+mn-lt"/>
                <a:ea typeface="+mn-ea"/>
                <a:cs typeface="+mn-cs"/>
              </a:rPr>
              <a:t>Add Emphasis Effect </a:t>
            </a:r>
            <a:r>
              <a:rPr lang="en-US" sz="1200" b="0" kern="1200" baseline="0" dirty="0" smtClean="0">
                <a:solidFill>
                  <a:schemeClr val="tx1"/>
                </a:solidFill>
                <a:latin typeface="+mn-lt"/>
                <a:ea typeface="+mn-ea"/>
                <a:cs typeface="+mn-cs"/>
              </a:rPr>
              <a:t>dialog box,</a:t>
            </a:r>
            <a:r>
              <a:rPr lang="en-US" sz="1200" kern="1200" dirty="0" smtClean="0">
                <a:solidFill>
                  <a:schemeClr val="tx1"/>
                </a:solidFill>
                <a:latin typeface="+mn-lt"/>
                <a:ea typeface="+mn-ea"/>
                <a:cs typeface="+mn-cs"/>
              </a:rPr>
              <a:t> under </a:t>
            </a:r>
            <a:r>
              <a:rPr lang="en-US" sz="1200" b="1" kern="1200" dirty="0" smtClean="0">
                <a:solidFill>
                  <a:schemeClr val="tx1"/>
                </a:solidFill>
                <a:latin typeface="+mn-lt"/>
                <a:ea typeface="+mn-ea"/>
                <a:cs typeface="+mn-cs"/>
              </a:rPr>
              <a:t>Basic</a:t>
            </a:r>
            <a:r>
              <a:rPr lang="en-US" sz="1200" kern="1200" dirty="0" smtClean="0">
                <a:solidFill>
                  <a:schemeClr val="tx1"/>
                </a:solidFill>
                <a:latin typeface="+mn-lt"/>
                <a:ea typeface="+mn-ea"/>
                <a:cs typeface="+mn-cs"/>
              </a:rPr>
              <a:t>, click </a:t>
            </a:r>
            <a:r>
              <a:rPr lang="en-US" sz="1200" b="1" kern="1200" dirty="0" smtClean="0">
                <a:solidFill>
                  <a:schemeClr val="tx1"/>
                </a:solidFill>
                <a:latin typeface="+mn-lt"/>
                <a:ea typeface="+mn-ea"/>
                <a:cs typeface="+mn-cs"/>
              </a:rPr>
              <a:t>Grow/Shrink</a:t>
            </a:r>
            <a:r>
              <a:rPr lang="en-US" sz="1200" b="0" kern="1200" dirty="0" smtClean="0">
                <a:solidFill>
                  <a:schemeClr val="tx1"/>
                </a:solidFill>
                <a:latin typeface="+mn-lt"/>
                <a:ea typeface="+mn-ea"/>
                <a:cs typeface="+mn-cs"/>
              </a:rPr>
              <a:t>,</a:t>
            </a:r>
            <a:r>
              <a:rPr lang="en-US" sz="1200" b="1"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and then click </a:t>
            </a:r>
            <a:r>
              <a:rPr lang="en-US" sz="1200" b="1" kern="1200" dirty="0" smtClean="0">
                <a:solidFill>
                  <a:schemeClr val="tx1"/>
                </a:solidFill>
                <a:latin typeface="+mn-lt"/>
                <a:ea typeface="+mn-ea"/>
                <a:cs typeface="+mn-cs"/>
              </a:rPr>
              <a:t>OK</a:t>
            </a:r>
            <a:r>
              <a:rPr lang="en-US" sz="1200" kern="1200" dirty="0" smtClean="0">
                <a:solidFill>
                  <a:schemeClr val="tx1"/>
                </a:solidFill>
                <a:latin typeface="+mn-lt"/>
                <a:ea typeface="+mn-ea"/>
                <a:cs typeface="+mn-cs"/>
              </a:rPr>
              <a:t>. Under </a:t>
            </a:r>
            <a:r>
              <a:rPr lang="en-US" sz="1200" b="1" kern="1200" dirty="0" smtClean="0">
                <a:solidFill>
                  <a:schemeClr val="tx1"/>
                </a:solidFill>
                <a:latin typeface="+mn-lt"/>
                <a:ea typeface="+mn-ea"/>
                <a:cs typeface="+mn-cs"/>
              </a:rPr>
              <a:t>Modify: Grow/Shrink</a:t>
            </a:r>
            <a:r>
              <a:rPr lang="en-US" sz="1200" b="0" kern="1200" dirty="0" smtClean="0">
                <a:solidFill>
                  <a:schemeClr val="tx1"/>
                </a:solidFill>
                <a:latin typeface="+mn-lt"/>
                <a:ea typeface="+mn-ea"/>
                <a:cs typeface="+mn-cs"/>
              </a:rPr>
              <a:t>, do the following:</a:t>
            </a:r>
            <a:endParaRPr lang="en-US" sz="1200" kern="1200" dirty="0" smtClean="0">
              <a:solidFill>
                <a:schemeClr val="tx1"/>
              </a:solidFill>
              <a:latin typeface="+mn-lt"/>
              <a:ea typeface="+mn-ea"/>
              <a:cs typeface="+mn-cs"/>
            </a:endParaRP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Start</a:t>
            </a:r>
            <a:r>
              <a:rPr lang="en-US" sz="1200" kern="1200" dirty="0" smtClean="0">
                <a:solidFill>
                  <a:schemeClr val="tx1"/>
                </a:solidFill>
                <a:latin typeface="+mn-lt"/>
                <a:ea typeface="+mn-ea"/>
                <a:cs typeface="+mn-cs"/>
              </a:rPr>
              <a:t> list, select </a:t>
            </a:r>
            <a:r>
              <a:rPr lang="en-US" sz="1200" b="1" kern="1200" dirty="0" smtClean="0">
                <a:solidFill>
                  <a:schemeClr val="tx1"/>
                </a:solidFill>
                <a:latin typeface="+mn-lt"/>
                <a:ea typeface="+mn-ea"/>
                <a:cs typeface="+mn-cs"/>
              </a:rPr>
              <a:t>After Previous</a:t>
            </a:r>
            <a:r>
              <a:rPr lang="en-US" sz="1200" b="0" kern="1200" dirty="0" smtClean="0">
                <a:solidFill>
                  <a:schemeClr val="tx1"/>
                </a:solidFill>
                <a:latin typeface="+mn-lt"/>
                <a:ea typeface="+mn-ea"/>
                <a:cs typeface="+mn-cs"/>
              </a:rPr>
              <a:t>. </a:t>
            </a:r>
          </a:p>
          <a:p>
            <a:pPr marL="1143000" lvl="2" indent="-228600">
              <a:buFont typeface="Arial" pitchFamily="34" charset="0"/>
              <a:buChar char="•"/>
            </a:pPr>
            <a:r>
              <a:rPr lang="en-US" sz="1200" b="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Size </a:t>
            </a:r>
            <a:r>
              <a:rPr lang="en-US" sz="1200" b="0" kern="1200" dirty="0" smtClean="0">
                <a:solidFill>
                  <a:schemeClr val="tx1"/>
                </a:solidFill>
                <a:latin typeface="+mn-lt"/>
                <a:ea typeface="+mn-ea"/>
                <a:cs typeface="+mn-cs"/>
              </a:rPr>
              <a:t>list,</a:t>
            </a:r>
            <a:r>
              <a:rPr lang="en-US" sz="1200" b="0" kern="1200" baseline="0" dirty="0" smtClean="0">
                <a:solidFill>
                  <a:schemeClr val="tx1"/>
                </a:solidFill>
                <a:latin typeface="+mn-lt"/>
                <a:ea typeface="+mn-ea"/>
                <a:cs typeface="+mn-cs"/>
              </a:rPr>
              <a:t> in the </a:t>
            </a:r>
            <a:r>
              <a:rPr lang="en-US" sz="1200" b="1" kern="1200" baseline="0" dirty="0" smtClean="0">
                <a:solidFill>
                  <a:schemeClr val="tx1"/>
                </a:solidFill>
                <a:latin typeface="+mn-lt"/>
                <a:ea typeface="+mn-ea"/>
                <a:cs typeface="+mn-cs"/>
              </a:rPr>
              <a:t>Custom </a:t>
            </a:r>
            <a:r>
              <a:rPr lang="en-US" sz="1200" b="0" kern="1200" baseline="0" dirty="0" smtClean="0">
                <a:solidFill>
                  <a:schemeClr val="tx1"/>
                </a:solidFill>
                <a:latin typeface="+mn-lt"/>
                <a:ea typeface="+mn-ea"/>
                <a:cs typeface="+mn-cs"/>
              </a:rPr>
              <a:t>box, enter </a:t>
            </a:r>
            <a:r>
              <a:rPr lang="en-US" sz="1200" b="1" kern="1200" baseline="0" dirty="0" smtClean="0">
                <a:solidFill>
                  <a:schemeClr val="tx1"/>
                </a:solidFill>
                <a:latin typeface="+mn-lt"/>
                <a:ea typeface="+mn-ea"/>
                <a:cs typeface="+mn-cs"/>
              </a:rPr>
              <a:t>25%</a:t>
            </a:r>
            <a:r>
              <a:rPr lang="en-US" sz="1200" b="0" kern="1200" baseline="0" dirty="0" smtClean="0">
                <a:solidFill>
                  <a:schemeClr val="tx1"/>
                </a:solidFill>
                <a:latin typeface="+mn-lt"/>
                <a:ea typeface="+mn-ea"/>
                <a:cs typeface="+mn-cs"/>
              </a:rPr>
              <a:t>, and then press ENTER.</a:t>
            </a:r>
          </a:p>
          <a:p>
            <a:pPr marL="228600" lvl="0" indent="-228600">
              <a:buFont typeface="+mj-lt"/>
              <a:buAutoNum type="arabicPeriod"/>
            </a:pPr>
            <a:r>
              <a:rPr lang="en-US" sz="1200" i="0" kern="1200" dirty="0" smtClean="0">
                <a:solidFill>
                  <a:schemeClr val="tx1"/>
                </a:solidFill>
                <a:latin typeface="+mn-lt"/>
                <a:ea typeface="+mn-ea"/>
                <a:cs typeface="+mn-cs"/>
              </a:rPr>
              <a:t>Also in the </a:t>
            </a:r>
            <a:r>
              <a:rPr lang="en-US" sz="1200" b="1" i="0" kern="1200" dirty="0" smtClean="0">
                <a:solidFill>
                  <a:schemeClr val="tx1"/>
                </a:solidFill>
                <a:latin typeface="+mn-lt"/>
                <a:ea typeface="+mn-ea"/>
                <a:cs typeface="+mn-cs"/>
              </a:rPr>
              <a:t>Custom Animation </a:t>
            </a:r>
            <a:r>
              <a:rPr lang="en-US" sz="1200" b="0" i="0" kern="1200" dirty="0" smtClean="0">
                <a:solidFill>
                  <a:schemeClr val="tx1"/>
                </a:solidFill>
                <a:latin typeface="+mn-lt"/>
                <a:ea typeface="+mn-ea"/>
                <a:cs typeface="+mn-cs"/>
              </a:rPr>
              <a:t>task </a:t>
            </a:r>
            <a:r>
              <a:rPr lang="en-US" sz="1200" i="0" kern="1200" dirty="0" smtClean="0">
                <a:solidFill>
                  <a:schemeClr val="tx1"/>
                </a:solidFill>
                <a:latin typeface="+mn-lt"/>
                <a:ea typeface="+mn-ea"/>
                <a:cs typeface="+mn-cs"/>
              </a:rPr>
              <a:t>pane, click the arrow to the right of the second animation effect (grow/shrink</a:t>
            </a:r>
            <a:r>
              <a:rPr lang="en-US" sz="1200" i="0" kern="1200" baseline="0" dirty="0" smtClean="0">
                <a:solidFill>
                  <a:schemeClr val="tx1"/>
                </a:solidFill>
                <a:latin typeface="+mn-lt"/>
                <a:ea typeface="+mn-ea"/>
                <a:cs typeface="+mn-cs"/>
              </a:rPr>
              <a:t> effect), and then click </a:t>
            </a:r>
            <a:r>
              <a:rPr lang="en-US" sz="1200" b="1" i="0" kern="1200" baseline="0" dirty="0" smtClean="0">
                <a:solidFill>
                  <a:schemeClr val="tx1"/>
                </a:solidFill>
                <a:latin typeface="+mn-lt"/>
                <a:ea typeface="+mn-ea"/>
                <a:cs typeface="+mn-cs"/>
              </a:rPr>
              <a:t>Timing</a:t>
            </a:r>
            <a:r>
              <a:rPr lang="en-US" sz="1200" i="0" kern="1200" baseline="0" dirty="0" smtClean="0">
                <a:solidFill>
                  <a:schemeClr val="tx1"/>
                </a:solidFill>
                <a:latin typeface="+mn-lt"/>
                <a:ea typeface="+mn-ea"/>
                <a:cs typeface="+mn-cs"/>
              </a:rPr>
              <a:t>. In the </a:t>
            </a:r>
            <a:r>
              <a:rPr lang="en-US" sz="1200" b="1" i="0" kern="1200" baseline="0" dirty="0" smtClean="0">
                <a:solidFill>
                  <a:schemeClr val="tx1"/>
                </a:solidFill>
                <a:latin typeface="+mn-lt"/>
                <a:ea typeface="+mn-ea"/>
                <a:cs typeface="+mn-cs"/>
              </a:rPr>
              <a:t>Grow/Shrink</a:t>
            </a:r>
            <a:r>
              <a:rPr lang="en-US" sz="1200" i="0" kern="1200" baseline="0" dirty="0" smtClean="0">
                <a:solidFill>
                  <a:schemeClr val="tx1"/>
                </a:solidFill>
                <a:latin typeface="+mn-lt"/>
                <a:ea typeface="+mn-ea"/>
                <a:cs typeface="+mn-cs"/>
              </a:rPr>
              <a:t> dialog box, on the </a:t>
            </a:r>
            <a:r>
              <a:rPr lang="en-US" sz="1200" b="1" i="0" kern="1200" baseline="0" dirty="0" smtClean="0">
                <a:solidFill>
                  <a:schemeClr val="tx1"/>
                </a:solidFill>
                <a:latin typeface="+mn-lt"/>
                <a:ea typeface="+mn-ea"/>
                <a:cs typeface="+mn-cs"/>
              </a:rPr>
              <a:t>Timing</a:t>
            </a:r>
            <a:r>
              <a:rPr lang="en-US" sz="1200" i="0" kern="1200" baseline="0" dirty="0" smtClean="0">
                <a:solidFill>
                  <a:schemeClr val="tx1"/>
                </a:solidFill>
                <a:latin typeface="+mn-lt"/>
                <a:ea typeface="+mn-ea"/>
                <a:cs typeface="+mn-cs"/>
              </a:rPr>
              <a:t> tab, in the </a:t>
            </a:r>
            <a:r>
              <a:rPr lang="en-US" sz="1200" b="1" i="0" kern="1200" baseline="0" dirty="0" smtClean="0">
                <a:solidFill>
                  <a:schemeClr val="tx1"/>
                </a:solidFill>
                <a:latin typeface="+mn-lt"/>
                <a:ea typeface="+mn-ea"/>
                <a:cs typeface="+mn-cs"/>
              </a:rPr>
              <a:t>Speed</a:t>
            </a:r>
            <a:r>
              <a:rPr lang="en-US" sz="1200" i="0" kern="1200" baseline="0" dirty="0" smtClean="0">
                <a:solidFill>
                  <a:schemeClr val="tx1"/>
                </a:solidFill>
                <a:latin typeface="+mn-lt"/>
                <a:ea typeface="+mn-ea"/>
                <a:cs typeface="+mn-cs"/>
              </a:rPr>
              <a:t> box, enter </a:t>
            </a:r>
            <a:r>
              <a:rPr lang="en-US" sz="1200" b="1" i="0" kern="1200" baseline="0" dirty="0" smtClean="0">
                <a:solidFill>
                  <a:schemeClr val="tx1"/>
                </a:solidFill>
                <a:latin typeface="+mn-lt"/>
                <a:ea typeface="+mn-ea"/>
                <a:cs typeface="+mn-cs"/>
              </a:rPr>
              <a:t>0.01 seconds</a:t>
            </a:r>
            <a:r>
              <a:rPr lang="en-US" sz="1200" i="0" kern="1200" baseline="0" dirty="0" smtClean="0">
                <a:solidFill>
                  <a:schemeClr val="tx1"/>
                </a:solidFill>
                <a:latin typeface="+mn-lt"/>
                <a:ea typeface="+mn-ea"/>
                <a:cs typeface="+mn-cs"/>
              </a:rPr>
              <a:t>.</a:t>
            </a:r>
          </a:p>
          <a:p>
            <a:pPr marL="228600" lvl="0" indent="-228600">
              <a:buFont typeface="+mj-lt"/>
              <a:buAutoNum type="arabicPeriod"/>
            </a:pPr>
            <a:r>
              <a:rPr lang="en-US" sz="1200" kern="1200" dirty="0" smtClean="0">
                <a:solidFill>
                  <a:schemeClr val="tx1"/>
                </a:solidFill>
                <a:latin typeface="+mn-lt"/>
                <a:ea typeface="+mn-ea"/>
                <a:cs typeface="+mn-cs"/>
              </a:rPr>
              <a:t>With the large picture still selected on the slide, do the following in the</a:t>
            </a:r>
            <a:r>
              <a:rPr lang="en-US" sz="1200" kern="1200" baseline="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Custom Animation</a:t>
            </a:r>
            <a:r>
              <a:rPr lang="en-US" sz="1200" kern="1200" dirty="0" smtClean="0">
                <a:solidFill>
                  <a:schemeClr val="tx1"/>
                </a:solidFill>
                <a:latin typeface="+mn-lt"/>
                <a:ea typeface="+mn-ea"/>
                <a:cs typeface="+mn-cs"/>
              </a:rPr>
              <a:t> task pane:</a:t>
            </a:r>
          </a:p>
          <a:p>
            <a:pPr marL="685800" lvl="1" indent="-228600">
              <a:buFont typeface="+mj-lt"/>
              <a:buAutoNum type="arabicPeriod"/>
            </a:pP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Add Effect</a:t>
            </a:r>
            <a:r>
              <a:rPr lang="en-US" sz="1200" kern="1200" dirty="0" smtClean="0">
                <a:solidFill>
                  <a:schemeClr val="tx1"/>
                </a:solidFill>
                <a:latin typeface="+mn-lt"/>
                <a:ea typeface="+mn-ea"/>
                <a:cs typeface="+mn-cs"/>
              </a:rPr>
              <a:t>, point to </a:t>
            </a:r>
            <a:r>
              <a:rPr lang="en-US" sz="1200" b="1" kern="1200" dirty="0" smtClean="0">
                <a:solidFill>
                  <a:schemeClr val="tx1"/>
                </a:solidFill>
                <a:latin typeface="+mn-lt"/>
                <a:ea typeface="+mn-ea"/>
                <a:cs typeface="+mn-cs"/>
              </a:rPr>
              <a:t>Entrance</a:t>
            </a:r>
            <a:r>
              <a:rPr lang="en-US" sz="1200" kern="1200" dirty="0" smtClean="0">
                <a:solidFill>
                  <a:schemeClr val="tx1"/>
                </a:solidFill>
                <a:latin typeface="+mn-lt"/>
                <a:ea typeface="+mn-ea"/>
                <a:cs typeface="+mn-cs"/>
              </a:rPr>
              <a:t>, and then click </a:t>
            </a:r>
            <a:r>
              <a:rPr lang="en-US" sz="1200" b="1" kern="1200" dirty="0" smtClean="0">
                <a:solidFill>
                  <a:schemeClr val="tx1"/>
                </a:solidFill>
                <a:latin typeface="+mn-lt"/>
                <a:ea typeface="+mn-ea"/>
                <a:cs typeface="+mn-cs"/>
              </a:rPr>
              <a:t>More</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Effects</a:t>
            </a:r>
            <a:r>
              <a:rPr lang="en-US" sz="1200" b="0" kern="1200" dirty="0" smtClean="0">
                <a:solidFill>
                  <a:schemeClr val="tx1"/>
                </a:solidFill>
                <a:latin typeface="+mn-lt"/>
                <a:ea typeface="+mn-ea"/>
                <a:cs typeface="+mn-cs"/>
              </a:rPr>
              <a:t>.</a:t>
            </a:r>
            <a:r>
              <a:rPr lang="en-US" sz="1200" b="0" kern="1200" baseline="0" dirty="0" smtClean="0">
                <a:solidFill>
                  <a:schemeClr val="tx1"/>
                </a:solidFill>
                <a:latin typeface="+mn-lt"/>
                <a:ea typeface="+mn-ea"/>
                <a:cs typeface="+mn-cs"/>
              </a:rPr>
              <a:t> In the </a:t>
            </a:r>
            <a:r>
              <a:rPr lang="en-US" sz="1200" b="1" kern="1200" baseline="0" dirty="0" smtClean="0">
                <a:solidFill>
                  <a:schemeClr val="tx1"/>
                </a:solidFill>
                <a:latin typeface="+mn-lt"/>
                <a:ea typeface="+mn-ea"/>
                <a:cs typeface="+mn-cs"/>
              </a:rPr>
              <a:t>Add Entrance Effect </a:t>
            </a:r>
            <a:r>
              <a:rPr lang="en-US" sz="1200" b="0" kern="1200" baseline="0" dirty="0" smtClean="0">
                <a:solidFill>
                  <a:schemeClr val="tx1"/>
                </a:solidFill>
                <a:latin typeface="+mn-lt"/>
                <a:ea typeface="+mn-ea"/>
                <a:cs typeface="+mn-cs"/>
              </a:rPr>
              <a:t>dialog box,</a:t>
            </a:r>
            <a:r>
              <a:rPr lang="en-US" sz="1200" kern="1200" dirty="0" smtClean="0">
                <a:solidFill>
                  <a:schemeClr val="tx1"/>
                </a:solidFill>
                <a:latin typeface="+mn-lt"/>
                <a:ea typeface="+mn-ea"/>
                <a:cs typeface="+mn-cs"/>
              </a:rPr>
              <a:t> under </a:t>
            </a:r>
            <a:r>
              <a:rPr lang="en-US" sz="1200" b="1" dirty="0" smtClean="0"/>
              <a:t>Basic</a:t>
            </a:r>
            <a:r>
              <a:rPr lang="en-US" sz="1200" b="0" dirty="0" smtClean="0"/>
              <a:t>, click </a:t>
            </a:r>
            <a:r>
              <a:rPr lang="en-US" sz="1200" b="1" dirty="0" smtClean="0"/>
              <a:t>Appear</a:t>
            </a:r>
            <a:r>
              <a:rPr lang="en-US" sz="1200" b="0" dirty="0" smtClean="0"/>
              <a:t>, and then click </a:t>
            </a:r>
            <a:r>
              <a:rPr lang="en-US" sz="1200" b="1" dirty="0" smtClean="0"/>
              <a:t>OK</a:t>
            </a:r>
            <a:r>
              <a:rPr lang="en-US" sz="1200" b="0" dirty="0" smtClean="0"/>
              <a:t>. </a:t>
            </a:r>
            <a:r>
              <a:rPr lang="en-US" sz="1200" b="0" baseline="0" dirty="0" smtClean="0"/>
              <a:t>U</a:t>
            </a:r>
            <a:r>
              <a:rPr lang="en-US" sz="1200" kern="1200" dirty="0" smtClean="0">
                <a:solidFill>
                  <a:schemeClr val="tx1"/>
                </a:solidFill>
                <a:latin typeface="+mn-lt"/>
                <a:ea typeface="+mn-ea"/>
                <a:cs typeface="+mn-cs"/>
              </a:rPr>
              <a:t>nder </a:t>
            </a:r>
            <a:r>
              <a:rPr lang="en-US" sz="1200" b="1" kern="1200" dirty="0" smtClean="0">
                <a:solidFill>
                  <a:schemeClr val="tx1"/>
                </a:solidFill>
                <a:latin typeface="+mn-lt"/>
                <a:ea typeface="+mn-ea"/>
                <a:cs typeface="+mn-cs"/>
              </a:rPr>
              <a:t>Modify: Appear</a:t>
            </a:r>
            <a:r>
              <a:rPr lang="en-US" sz="1200" b="0" kern="1200" dirty="0" smtClean="0">
                <a:solidFill>
                  <a:schemeClr val="tx1"/>
                </a:solidFill>
                <a:latin typeface="+mn-lt"/>
                <a:ea typeface="+mn-ea"/>
                <a:cs typeface="+mn-cs"/>
              </a:rPr>
              <a:t>,</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Start</a:t>
            </a:r>
            <a:r>
              <a:rPr lang="en-US" sz="1200" kern="1200" dirty="0" smtClean="0">
                <a:solidFill>
                  <a:schemeClr val="tx1"/>
                </a:solidFill>
                <a:latin typeface="+mn-lt"/>
                <a:ea typeface="+mn-ea"/>
                <a:cs typeface="+mn-cs"/>
              </a:rPr>
              <a:t> list, select </a:t>
            </a:r>
            <a:r>
              <a:rPr lang="en-US" sz="1200" b="1" kern="1200" dirty="0" smtClean="0">
                <a:solidFill>
                  <a:schemeClr val="tx1"/>
                </a:solidFill>
                <a:latin typeface="+mn-lt"/>
                <a:ea typeface="+mn-ea"/>
                <a:cs typeface="+mn-cs"/>
              </a:rPr>
              <a:t>On Click</a:t>
            </a:r>
            <a:r>
              <a:rPr lang="en-US" sz="1200" b="0" kern="1200" dirty="0" smtClean="0">
                <a:solidFill>
                  <a:schemeClr val="tx1"/>
                </a:solidFill>
                <a:latin typeface="+mn-lt"/>
                <a:ea typeface="+mn-ea"/>
                <a:cs typeface="+mn-cs"/>
              </a:rPr>
              <a:t>.</a:t>
            </a:r>
          </a:p>
          <a:p>
            <a:pPr marL="685800" lvl="1" indent="-228600">
              <a:buFont typeface="+mj-lt"/>
              <a:buAutoNum type="arabicPeriod"/>
            </a:pP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Add Effect</a:t>
            </a:r>
            <a:r>
              <a:rPr lang="en-US" sz="1200" kern="1200" dirty="0" smtClean="0">
                <a:solidFill>
                  <a:schemeClr val="tx1"/>
                </a:solidFill>
                <a:latin typeface="+mn-lt"/>
                <a:ea typeface="+mn-ea"/>
                <a:cs typeface="+mn-cs"/>
              </a:rPr>
              <a:t>, point to </a:t>
            </a:r>
            <a:r>
              <a:rPr lang="en-US" sz="1200" b="1" kern="1200" dirty="0" smtClean="0">
                <a:solidFill>
                  <a:schemeClr val="tx1"/>
                </a:solidFill>
                <a:latin typeface="+mn-lt"/>
                <a:ea typeface="+mn-ea"/>
                <a:cs typeface="+mn-cs"/>
              </a:rPr>
              <a:t>Emphasis</a:t>
            </a:r>
            <a:r>
              <a:rPr lang="en-US" sz="1200" kern="1200" dirty="0" smtClean="0">
                <a:solidFill>
                  <a:schemeClr val="tx1"/>
                </a:solidFill>
                <a:latin typeface="+mn-lt"/>
                <a:ea typeface="+mn-ea"/>
                <a:cs typeface="+mn-cs"/>
              </a:rPr>
              <a:t>, and then click </a:t>
            </a:r>
            <a:r>
              <a:rPr lang="en-US" sz="1200" b="1" kern="1200" dirty="0" smtClean="0">
                <a:solidFill>
                  <a:schemeClr val="tx1"/>
                </a:solidFill>
                <a:latin typeface="+mn-lt"/>
                <a:ea typeface="+mn-ea"/>
                <a:cs typeface="+mn-cs"/>
              </a:rPr>
              <a:t>More</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Effects</a:t>
            </a:r>
            <a:r>
              <a:rPr lang="en-US" sz="1200" b="0" kern="1200" dirty="0" smtClean="0">
                <a:solidFill>
                  <a:schemeClr val="tx1"/>
                </a:solidFill>
                <a:latin typeface="+mn-lt"/>
                <a:ea typeface="+mn-ea"/>
                <a:cs typeface="+mn-cs"/>
              </a:rPr>
              <a:t>.</a:t>
            </a:r>
            <a:r>
              <a:rPr lang="en-US" sz="1200" b="0" kern="1200" baseline="0" dirty="0" smtClean="0">
                <a:solidFill>
                  <a:schemeClr val="tx1"/>
                </a:solidFill>
                <a:latin typeface="+mn-lt"/>
                <a:ea typeface="+mn-ea"/>
                <a:cs typeface="+mn-cs"/>
              </a:rPr>
              <a:t> In the </a:t>
            </a:r>
            <a:r>
              <a:rPr lang="en-US" sz="1200" b="1" kern="1200" baseline="0" dirty="0" smtClean="0">
                <a:solidFill>
                  <a:schemeClr val="tx1"/>
                </a:solidFill>
                <a:latin typeface="+mn-lt"/>
                <a:ea typeface="+mn-ea"/>
                <a:cs typeface="+mn-cs"/>
              </a:rPr>
              <a:t>Add Emphasis Effect </a:t>
            </a:r>
            <a:r>
              <a:rPr lang="en-US" sz="1200" b="0" kern="1200" baseline="0" dirty="0" smtClean="0">
                <a:solidFill>
                  <a:schemeClr val="tx1"/>
                </a:solidFill>
                <a:latin typeface="+mn-lt"/>
                <a:ea typeface="+mn-ea"/>
                <a:cs typeface="+mn-cs"/>
              </a:rPr>
              <a:t>dialog box,</a:t>
            </a:r>
            <a:r>
              <a:rPr lang="en-US" sz="1200" kern="1200" dirty="0" smtClean="0">
                <a:solidFill>
                  <a:schemeClr val="tx1"/>
                </a:solidFill>
                <a:latin typeface="+mn-lt"/>
                <a:ea typeface="+mn-ea"/>
                <a:cs typeface="+mn-cs"/>
              </a:rPr>
              <a:t> under </a:t>
            </a:r>
            <a:r>
              <a:rPr lang="en-US" sz="1200" b="1" kern="1200" dirty="0" smtClean="0">
                <a:solidFill>
                  <a:schemeClr val="tx1"/>
                </a:solidFill>
                <a:latin typeface="+mn-lt"/>
                <a:ea typeface="+mn-ea"/>
                <a:cs typeface="+mn-cs"/>
              </a:rPr>
              <a:t>Basic</a:t>
            </a:r>
            <a:r>
              <a:rPr lang="en-US" sz="1200" kern="1200" dirty="0" smtClean="0">
                <a:solidFill>
                  <a:schemeClr val="tx1"/>
                </a:solidFill>
                <a:latin typeface="+mn-lt"/>
                <a:ea typeface="+mn-ea"/>
                <a:cs typeface="+mn-cs"/>
              </a:rPr>
              <a:t>, click </a:t>
            </a:r>
            <a:r>
              <a:rPr lang="en-US" sz="1200" b="1" kern="1200" dirty="0" smtClean="0">
                <a:solidFill>
                  <a:schemeClr val="tx1"/>
                </a:solidFill>
                <a:latin typeface="+mn-lt"/>
                <a:ea typeface="+mn-ea"/>
                <a:cs typeface="+mn-cs"/>
              </a:rPr>
              <a:t>Grow/Shrink</a:t>
            </a:r>
            <a:r>
              <a:rPr lang="en-US" sz="1200" b="0" kern="1200" dirty="0" smtClean="0">
                <a:solidFill>
                  <a:schemeClr val="tx1"/>
                </a:solidFill>
                <a:latin typeface="+mn-lt"/>
                <a:ea typeface="+mn-ea"/>
                <a:cs typeface="+mn-cs"/>
              </a:rPr>
              <a:t>,</a:t>
            </a:r>
            <a:r>
              <a:rPr lang="en-US" sz="1200" b="1"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and then click </a:t>
            </a:r>
            <a:r>
              <a:rPr lang="en-US" sz="1200" b="1" kern="1200" dirty="0" smtClean="0">
                <a:solidFill>
                  <a:schemeClr val="tx1"/>
                </a:solidFill>
                <a:latin typeface="+mn-lt"/>
                <a:ea typeface="+mn-ea"/>
                <a:cs typeface="+mn-cs"/>
              </a:rPr>
              <a:t>OK</a:t>
            </a:r>
            <a:r>
              <a:rPr lang="en-US" sz="1200" kern="1200" dirty="0" smtClean="0">
                <a:solidFill>
                  <a:schemeClr val="tx1"/>
                </a:solidFill>
                <a:latin typeface="+mn-lt"/>
                <a:ea typeface="+mn-ea"/>
                <a:cs typeface="+mn-cs"/>
              </a:rPr>
              <a:t>. Under </a:t>
            </a:r>
            <a:r>
              <a:rPr lang="en-US" sz="1200" b="1" kern="1200" dirty="0" smtClean="0">
                <a:solidFill>
                  <a:schemeClr val="tx1"/>
                </a:solidFill>
                <a:latin typeface="+mn-lt"/>
                <a:ea typeface="+mn-ea"/>
                <a:cs typeface="+mn-cs"/>
              </a:rPr>
              <a:t>Modify: Grow/Shrink</a:t>
            </a:r>
            <a:r>
              <a:rPr lang="en-US" sz="1200" b="0" kern="1200" dirty="0" smtClean="0">
                <a:solidFill>
                  <a:schemeClr val="tx1"/>
                </a:solidFill>
                <a:latin typeface="+mn-lt"/>
                <a:ea typeface="+mn-ea"/>
                <a:cs typeface="+mn-cs"/>
              </a:rPr>
              <a:t>, do the following:</a:t>
            </a:r>
            <a:endParaRPr lang="en-US" sz="1200" kern="1200" dirty="0" smtClean="0">
              <a:solidFill>
                <a:schemeClr val="tx1"/>
              </a:solidFill>
              <a:latin typeface="+mn-lt"/>
              <a:ea typeface="+mn-ea"/>
              <a:cs typeface="+mn-cs"/>
            </a:endParaRP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Start</a:t>
            </a:r>
            <a:r>
              <a:rPr lang="en-US" sz="1200" kern="1200" dirty="0" smtClean="0">
                <a:solidFill>
                  <a:schemeClr val="tx1"/>
                </a:solidFill>
                <a:latin typeface="+mn-lt"/>
                <a:ea typeface="+mn-ea"/>
                <a:cs typeface="+mn-cs"/>
              </a:rPr>
              <a:t> list, select </a:t>
            </a:r>
            <a:r>
              <a:rPr lang="en-US" sz="1200" b="1" kern="1200" dirty="0" smtClean="0">
                <a:solidFill>
                  <a:schemeClr val="tx1"/>
                </a:solidFill>
                <a:latin typeface="+mn-lt"/>
                <a:ea typeface="+mn-ea"/>
                <a:cs typeface="+mn-cs"/>
              </a:rPr>
              <a:t>With Previous</a:t>
            </a:r>
            <a:r>
              <a:rPr lang="en-US" sz="1200" b="0" kern="1200" dirty="0" smtClean="0">
                <a:solidFill>
                  <a:schemeClr val="tx1"/>
                </a:solidFill>
                <a:latin typeface="+mn-lt"/>
                <a:ea typeface="+mn-ea"/>
                <a:cs typeface="+mn-cs"/>
              </a:rPr>
              <a:t>. </a:t>
            </a:r>
          </a:p>
          <a:p>
            <a:pPr marL="1143000" lvl="2" indent="-228600">
              <a:buFont typeface="Arial" pitchFamily="34" charset="0"/>
              <a:buChar char="•"/>
            </a:pPr>
            <a:r>
              <a:rPr lang="en-US" sz="1200" b="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Size </a:t>
            </a:r>
            <a:r>
              <a:rPr lang="en-US" sz="1200" b="0" kern="1200" dirty="0" smtClean="0">
                <a:solidFill>
                  <a:schemeClr val="tx1"/>
                </a:solidFill>
                <a:latin typeface="+mn-lt"/>
                <a:ea typeface="+mn-ea"/>
                <a:cs typeface="+mn-cs"/>
              </a:rPr>
              <a:t>list,</a:t>
            </a:r>
            <a:r>
              <a:rPr lang="en-US" sz="1200" b="0" kern="1200" baseline="0" dirty="0" smtClean="0">
                <a:solidFill>
                  <a:schemeClr val="tx1"/>
                </a:solidFill>
                <a:latin typeface="+mn-lt"/>
                <a:ea typeface="+mn-ea"/>
                <a:cs typeface="+mn-cs"/>
              </a:rPr>
              <a:t> in the </a:t>
            </a:r>
            <a:r>
              <a:rPr lang="en-US" sz="1200" b="1" kern="1200" baseline="0" dirty="0" smtClean="0">
                <a:solidFill>
                  <a:schemeClr val="tx1"/>
                </a:solidFill>
                <a:latin typeface="+mn-lt"/>
                <a:ea typeface="+mn-ea"/>
                <a:cs typeface="+mn-cs"/>
              </a:rPr>
              <a:t>Custom </a:t>
            </a:r>
            <a:r>
              <a:rPr lang="en-US" sz="1200" b="0" kern="1200" baseline="0" dirty="0" smtClean="0">
                <a:solidFill>
                  <a:schemeClr val="tx1"/>
                </a:solidFill>
                <a:latin typeface="+mn-lt"/>
                <a:ea typeface="+mn-ea"/>
                <a:cs typeface="+mn-cs"/>
              </a:rPr>
              <a:t>box, enter </a:t>
            </a:r>
            <a:r>
              <a:rPr lang="en-US" sz="1200" b="1" kern="1200" baseline="0" dirty="0" smtClean="0">
                <a:solidFill>
                  <a:schemeClr val="tx1"/>
                </a:solidFill>
                <a:latin typeface="+mn-lt"/>
                <a:ea typeface="+mn-ea"/>
                <a:cs typeface="+mn-cs"/>
              </a:rPr>
              <a:t>400%</a:t>
            </a:r>
            <a:r>
              <a:rPr lang="en-US" sz="1200" b="0" kern="1200" baseline="0" dirty="0" smtClean="0">
                <a:solidFill>
                  <a:schemeClr val="tx1"/>
                </a:solidFill>
                <a:latin typeface="+mn-lt"/>
                <a:ea typeface="+mn-ea"/>
                <a:cs typeface="+mn-cs"/>
              </a:rPr>
              <a:t>, and then press ENTER.</a:t>
            </a:r>
          </a:p>
          <a:p>
            <a:pPr marL="1143000" lvl="2" indent="-228600">
              <a:buFont typeface="Arial" pitchFamily="34" charset="0"/>
              <a:buChar char="•"/>
            </a:pPr>
            <a:r>
              <a:rPr lang="en-US" sz="1200" b="0" kern="1200" baseline="0" dirty="0" smtClean="0">
                <a:solidFill>
                  <a:schemeClr val="tx1"/>
                </a:solidFill>
                <a:latin typeface="+mn-lt"/>
                <a:ea typeface="+mn-ea"/>
                <a:cs typeface="+mn-cs"/>
              </a:rPr>
              <a:t>In the </a:t>
            </a:r>
            <a:r>
              <a:rPr lang="en-US" sz="1200" b="1" kern="1200" baseline="0" dirty="0" smtClean="0">
                <a:solidFill>
                  <a:schemeClr val="tx1"/>
                </a:solidFill>
                <a:latin typeface="+mn-lt"/>
                <a:ea typeface="+mn-ea"/>
                <a:cs typeface="+mn-cs"/>
              </a:rPr>
              <a:t>Speed</a:t>
            </a:r>
            <a:r>
              <a:rPr lang="en-US" sz="1200" b="0" kern="1200" baseline="0" dirty="0" smtClean="0">
                <a:solidFill>
                  <a:schemeClr val="tx1"/>
                </a:solidFill>
                <a:latin typeface="+mn-lt"/>
                <a:ea typeface="+mn-ea"/>
                <a:cs typeface="+mn-cs"/>
              </a:rPr>
              <a:t> list, select </a:t>
            </a:r>
            <a:r>
              <a:rPr lang="en-US" sz="1200" b="1" kern="1200" baseline="0" dirty="0" smtClean="0">
                <a:solidFill>
                  <a:schemeClr val="tx1"/>
                </a:solidFill>
                <a:latin typeface="+mn-lt"/>
                <a:ea typeface="+mn-ea"/>
                <a:cs typeface="+mn-cs"/>
              </a:rPr>
              <a:t>Medium</a:t>
            </a:r>
            <a:r>
              <a:rPr lang="en-US" sz="1200" b="0" kern="1200" baseline="0" dirty="0" smtClean="0">
                <a:solidFill>
                  <a:schemeClr val="tx1"/>
                </a:solidFill>
                <a:latin typeface="+mn-lt"/>
                <a:ea typeface="+mn-ea"/>
                <a:cs typeface="+mn-cs"/>
              </a:rPr>
              <a:t>. </a:t>
            </a:r>
          </a:p>
          <a:p>
            <a:pPr marL="685800" lvl="1" indent="-228600">
              <a:buFont typeface="+mj-lt"/>
              <a:buAutoNum type="arabicPeriod"/>
            </a:pP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Add Effect</a:t>
            </a:r>
            <a:r>
              <a:rPr lang="en-US" sz="1200" kern="1200" dirty="0" smtClean="0">
                <a:solidFill>
                  <a:schemeClr val="tx1"/>
                </a:solidFill>
                <a:latin typeface="+mn-lt"/>
                <a:ea typeface="+mn-ea"/>
                <a:cs typeface="+mn-cs"/>
              </a:rPr>
              <a:t>, point to </a:t>
            </a:r>
            <a:r>
              <a:rPr lang="en-US" sz="1200" b="1" kern="1200" dirty="0" smtClean="0">
                <a:solidFill>
                  <a:schemeClr val="tx1"/>
                </a:solidFill>
                <a:latin typeface="+mn-lt"/>
                <a:ea typeface="+mn-ea"/>
                <a:cs typeface="+mn-cs"/>
              </a:rPr>
              <a:t>Motion Paths</a:t>
            </a:r>
            <a:r>
              <a:rPr lang="en-US" sz="1200" b="0" kern="1200" dirty="0" smtClean="0">
                <a:solidFill>
                  <a:schemeClr val="tx1"/>
                </a:solidFill>
                <a:latin typeface="+mn-lt"/>
                <a:ea typeface="+mn-ea"/>
                <a:cs typeface="+mn-cs"/>
              </a:rPr>
              <a:t>,</a:t>
            </a:r>
            <a:r>
              <a:rPr lang="en-US" sz="1200" b="0" kern="1200" baseline="0" dirty="0" smtClean="0">
                <a:solidFill>
                  <a:schemeClr val="tx1"/>
                </a:solidFill>
                <a:latin typeface="+mn-lt"/>
                <a:ea typeface="+mn-ea"/>
                <a:cs typeface="+mn-cs"/>
              </a:rPr>
              <a:t> and then </a:t>
            </a: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Up</a:t>
            </a:r>
            <a:r>
              <a:rPr lang="en-US" sz="1200" kern="1200" dirty="0" smtClean="0">
                <a:solidFill>
                  <a:schemeClr val="tx1"/>
                </a:solidFill>
                <a:latin typeface="+mn-lt"/>
                <a:ea typeface="+mn-ea"/>
                <a:cs typeface="+mn-cs"/>
              </a:rPr>
              <a:t>. Under </a:t>
            </a:r>
            <a:r>
              <a:rPr lang="en-US" sz="1200" b="1" kern="1200" dirty="0" smtClean="0">
                <a:solidFill>
                  <a:schemeClr val="tx1"/>
                </a:solidFill>
                <a:latin typeface="+mn-lt"/>
                <a:ea typeface="+mn-ea"/>
                <a:cs typeface="+mn-cs"/>
              </a:rPr>
              <a:t>Modify: Up</a:t>
            </a:r>
            <a:r>
              <a:rPr lang="en-US" sz="1200" b="0" kern="1200" dirty="0" smtClean="0">
                <a:solidFill>
                  <a:schemeClr val="tx1"/>
                </a:solidFill>
                <a:latin typeface="+mn-lt"/>
                <a:ea typeface="+mn-ea"/>
                <a:cs typeface="+mn-cs"/>
              </a:rPr>
              <a:t>,</a:t>
            </a:r>
            <a:r>
              <a:rPr lang="en-US" sz="1200" kern="1200" dirty="0" smtClean="0">
                <a:solidFill>
                  <a:schemeClr val="tx1"/>
                </a:solidFill>
                <a:latin typeface="+mn-lt"/>
                <a:ea typeface="+mn-ea"/>
                <a:cs typeface="+mn-cs"/>
              </a:rPr>
              <a:t> do the following:</a:t>
            </a:r>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Start</a:t>
            </a:r>
            <a:r>
              <a:rPr lang="en-US" sz="1200" kern="1200" dirty="0" smtClean="0">
                <a:solidFill>
                  <a:schemeClr val="tx1"/>
                </a:solidFill>
                <a:latin typeface="+mn-lt"/>
                <a:ea typeface="+mn-ea"/>
                <a:cs typeface="+mn-cs"/>
              </a:rPr>
              <a:t> list, select </a:t>
            </a:r>
            <a:r>
              <a:rPr lang="en-US" sz="1200" b="1" kern="1200" dirty="0" smtClean="0">
                <a:solidFill>
                  <a:schemeClr val="tx1"/>
                </a:solidFill>
                <a:latin typeface="+mn-lt"/>
                <a:ea typeface="+mn-ea"/>
                <a:cs typeface="+mn-cs"/>
              </a:rPr>
              <a:t>With Previous</a:t>
            </a:r>
            <a:r>
              <a:rPr lang="en-US" sz="1200" b="0" kern="1200" dirty="0" smtClean="0">
                <a:solidFill>
                  <a:schemeClr val="tx1"/>
                </a:solidFill>
                <a:latin typeface="+mn-lt"/>
                <a:ea typeface="+mn-ea"/>
                <a:cs typeface="+mn-cs"/>
              </a:rPr>
              <a:t>.</a:t>
            </a:r>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Speed </a:t>
            </a:r>
            <a:r>
              <a:rPr lang="en-US" sz="1200" b="0" kern="1200" dirty="0" smtClean="0">
                <a:solidFill>
                  <a:schemeClr val="tx1"/>
                </a:solidFill>
                <a:latin typeface="+mn-lt"/>
                <a:ea typeface="+mn-ea"/>
                <a:cs typeface="+mn-cs"/>
              </a:rPr>
              <a:t>list, select </a:t>
            </a:r>
            <a:r>
              <a:rPr lang="en-US" sz="1200" b="1" kern="1200" dirty="0" smtClean="0">
                <a:solidFill>
                  <a:schemeClr val="tx1"/>
                </a:solidFill>
                <a:latin typeface="+mn-lt"/>
                <a:ea typeface="+mn-ea"/>
                <a:cs typeface="+mn-cs"/>
              </a:rPr>
              <a:t>Medium</a:t>
            </a:r>
            <a:r>
              <a:rPr lang="en-US" sz="1200" b="0" kern="1200" dirty="0" smtClean="0">
                <a:solidFill>
                  <a:schemeClr val="tx1"/>
                </a:solidFill>
                <a:latin typeface="+mn-lt"/>
                <a:ea typeface="+mn-ea"/>
                <a:cs typeface="+mn-cs"/>
              </a:rPr>
              <a:t>.</a:t>
            </a:r>
            <a:endParaRPr lang="en-US" sz="1200" b="0" dirty="0" smtClean="0"/>
          </a:p>
          <a:p>
            <a:pPr marL="228600" indent="-228600">
              <a:buFont typeface="+mj-lt"/>
              <a:buAutoNum type="arabicPeriod" startAt="6"/>
            </a:pPr>
            <a:r>
              <a:rPr lang="en-US" sz="1200" dirty="0" smtClean="0"/>
              <a:t>On the slide, select</a:t>
            </a:r>
            <a:r>
              <a:rPr lang="en-US" sz="1200" baseline="0" dirty="0" smtClean="0"/>
              <a:t> </a:t>
            </a:r>
            <a:r>
              <a:rPr lang="en-US" sz="1200" dirty="0" smtClean="0"/>
              <a:t>the </a:t>
            </a:r>
            <a:r>
              <a:rPr lang="en-US" sz="1200" b="0" dirty="0" smtClean="0"/>
              <a:t>up</a:t>
            </a:r>
            <a:r>
              <a:rPr lang="en-US" sz="1200" b="1" baseline="0" dirty="0" smtClean="0"/>
              <a:t> </a:t>
            </a:r>
            <a:r>
              <a:rPr lang="en-US" sz="1200" baseline="0" dirty="0" smtClean="0"/>
              <a:t>m</a:t>
            </a:r>
            <a:r>
              <a:rPr lang="en-US" sz="1200" dirty="0" smtClean="0"/>
              <a:t>otion path. Point to the endpoint (red arrow) until the cursor becomes a two-headed</a:t>
            </a:r>
            <a:r>
              <a:rPr lang="en-US" sz="1200" baseline="0" dirty="0" smtClean="0"/>
              <a:t> arrow. Drag the endpoint to the intersection of the top horizontal drawing guide (2.17) and the left vertical drawing guide (2.50), at the center of the first small picture. </a:t>
            </a:r>
            <a:endParaRPr lang="en-US" sz="1200" dirty="0" smtClean="0"/>
          </a:p>
          <a:p>
            <a:pPr marL="228600" indent="-228600">
              <a:buFont typeface="+mj-lt"/>
              <a:buAutoNum type="arabicPeriod" startAt="6"/>
            </a:pPr>
            <a:r>
              <a:rPr lang="en-US" sz="1200" i="0" baseline="0" dirty="0" smtClean="0"/>
              <a:t>Right-click the up motion path, and then click </a:t>
            </a:r>
            <a:r>
              <a:rPr lang="en-US" sz="1200" b="1" i="0" baseline="0" dirty="0" smtClean="0"/>
              <a:t>Reverse Path Direction</a:t>
            </a:r>
            <a:r>
              <a:rPr lang="en-US" sz="1200" i="0" baseline="0" dirty="0" smtClean="0"/>
              <a:t>. </a:t>
            </a:r>
          </a:p>
          <a:p>
            <a:pPr marL="228600" indent="-228600">
              <a:buFont typeface="+mj-lt"/>
              <a:buAutoNum type="arabicPeriod" startAt="6"/>
            </a:pPr>
            <a:r>
              <a:rPr lang="en-US" sz="1200" baseline="0" dirty="0" smtClean="0"/>
              <a:t>In the </a:t>
            </a:r>
            <a:r>
              <a:rPr lang="en-US" sz="1200" b="1" baseline="0" dirty="0" smtClean="0"/>
              <a:t>Custom</a:t>
            </a:r>
            <a:r>
              <a:rPr lang="en-US" sz="1200" baseline="0" dirty="0" smtClean="0"/>
              <a:t> </a:t>
            </a:r>
            <a:r>
              <a:rPr lang="en-US" sz="1200" b="1" baseline="0" dirty="0" smtClean="0"/>
              <a:t>Animation</a:t>
            </a:r>
            <a:r>
              <a:rPr lang="en-US" sz="1200" baseline="0" dirty="0" smtClean="0"/>
              <a:t> task pane, s</a:t>
            </a:r>
            <a:r>
              <a:rPr lang="en-US" sz="1200" dirty="0" smtClean="0"/>
              <a:t>elect the fifth animation effect (</a:t>
            </a:r>
            <a:r>
              <a:rPr lang="en-US" sz="1200" b="0" dirty="0" smtClean="0"/>
              <a:t>up</a:t>
            </a:r>
            <a:r>
              <a:rPr lang="en-US" sz="1200" dirty="0" smtClean="0"/>
              <a:t> motion</a:t>
            </a:r>
            <a:r>
              <a:rPr lang="en-US" sz="1200" baseline="0" dirty="0" smtClean="0"/>
              <a:t> path). Under </a:t>
            </a:r>
            <a:r>
              <a:rPr lang="en-US" sz="1200" b="1" baseline="0" dirty="0" smtClean="0"/>
              <a:t>Modify: Up</a:t>
            </a:r>
            <a:r>
              <a:rPr lang="en-US" sz="1200" b="0" baseline="0" dirty="0" smtClean="0"/>
              <a:t>, in the </a:t>
            </a:r>
            <a:r>
              <a:rPr lang="en-US" sz="1200" b="1" baseline="0" dirty="0" smtClean="0"/>
              <a:t>Path</a:t>
            </a:r>
            <a:r>
              <a:rPr lang="en-US" sz="1200" baseline="0" dirty="0" smtClean="0"/>
              <a:t> list, select </a:t>
            </a:r>
            <a:r>
              <a:rPr lang="en-US" sz="1200" b="1" baseline="0" dirty="0" smtClean="0"/>
              <a:t>Locked</a:t>
            </a:r>
            <a:r>
              <a:rPr lang="en-US" sz="1200" b="0" baseline="0" dirty="0" smtClean="0"/>
              <a: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6"/>
              <a:tabLst/>
              <a:defRPr/>
            </a:pPr>
            <a:r>
              <a:rPr lang="en-US" sz="1200" kern="1200" dirty="0" smtClean="0">
                <a:solidFill>
                  <a:schemeClr val="tx1"/>
                </a:solidFill>
                <a:latin typeface="+mn-lt"/>
                <a:ea typeface="+mn-ea"/>
                <a:cs typeface="+mn-cs"/>
              </a:rPr>
              <a:t>On the slide, select the </a:t>
            </a:r>
            <a:r>
              <a:rPr lang="en-US" sz="1200" dirty="0" smtClean="0"/>
              <a:t>large </a:t>
            </a:r>
            <a:r>
              <a:rPr lang="en-US" sz="1200" kern="1200" dirty="0" smtClean="0">
                <a:solidFill>
                  <a:schemeClr val="tx1"/>
                </a:solidFill>
                <a:latin typeface="+mn-lt"/>
                <a:ea typeface="+mn-ea"/>
                <a:cs typeface="+mn-cs"/>
              </a:rPr>
              <a:t>picture. In the </a:t>
            </a:r>
            <a:r>
              <a:rPr lang="en-US" sz="1200" b="1" kern="1200" dirty="0" smtClean="0">
                <a:solidFill>
                  <a:schemeClr val="tx1"/>
                </a:solidFill>
                <a:latin typeface="+mn-lt"/>
                <a:ea typeface="+mn-ea"/>
                <a:cs typeface="+mn-cs"/>
              </a:rPr>
              <a:t>Custom Animation</a:t>
            </a:r>
            <a:r>
              <a:rPr lang="en-US" sz="1200" kern="1200" dirty="0" smtClean="0">
                <a:solidFill>
                  <a:schemeClr val="tx1"/>
                </a:solidFill>
                <a:latin typeface="+mn-lt"/>
                <a:ea typeface="+mn-ea"/>
                <a:cs typeface="+mn-cs"/>
              </a:rPr>
              <a:t> task pane, do the following:</a:t>
            </a:r>
          </a:p>
          <a:p>
            <a:pPr marL="685800" lvl="1" indent="-228600">
              <a:buFont typeface="+mj-lt"/>
              <a:buAutoNum type="arabicPeriod"/>
            </a:pP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Add Effect</a:t>
            </a:r>
            <a:r>
              <a:rPr lang="en-US" sz="1200" kern="1200" dirty="0" smtClean="0">
                <a:solidFill>
                  <a:schemeClr val="tx1"/>
                </a:solidFill>
                <a:latin typeface="+mn-lt"/>
                <a:ea typeface="+mn-ea"/>
                <a:cs typeface="+mn-cs"/>
              </a:rPr>
              <a:t>, point to </a:t>
            </a:r>
            <a:r>
              <a:rPr lang="en-US" sz="1200" b="1" kern="1200" dirty="0" smtClean="0">
                <a:solidFill>
                  <a:schemeClr val="tx1"/>
                </a:solidFill>
                <a:latin typeface="+mn-lt"/>
                <a:ea typeface="+mn-ea"/>
                <a:cs typeface="+mn-cs"/>
              </a:rPr>
              <a:t>Emphasis</a:t>
            </a:r>
            <a:r>
              <a:rPr lang="en-US" sz="1200" kern="1200" dirty="0" smtClean="0">
                <a:solidFill>
                  <a:schemeClr val="tx1"/>
                </a:solidFill>
                <a:latin typeface="+mn-lt"/>
                <a:ea typeface="+mn-ea"/>
                <a:cs typeface="+mn-cs"/>
              </a:rPr>
              <a:t>, and then click </a:t>
            </a:r>
            <a:r>
              <a:rPr lang="en-US" sz="1200" b="1" kern="1200" dirty="0" smtClean="0">
                <a:solidFill>
                  <a:schemeClr val="tx1"/>
                </a:solidFill>
                <a:latin typeface="+mn-lt"/>
                <a:ea typeface="+mn-ea"/>
                <a:cs typeface="+mn-cs"/>
              </a:rPr>
              <a:t>More</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Effects</a:t>
            </a:r>
            <a:r>
              <a:rPr lang="en-US" sz="1200" b="0" kern="1200" dirty="0" smtClean="0">
                <a:solidFill>
                  <a:schemeClr val="tx1"/>
                </a:solidFill>
                <a:latin typeface="+mn-lt"/>
                <a:ea typeface="+mn-ea"/>
                <a:cs typeface="+mn-cs"/>
              </a:rPr>
              <a:t>.</a:t>
            </a:r>
            <a:r>
              <a:rPr lang="en-US" sz="1200" b="0" kern="1200" baseline="0" dirty="0" smtClean="0">
                <a:solidFill>
                  <a:schemeClr val="tx1"/>
                </a:solidFill>
                <a:latin typeface="+mn-lt"/>
                <a:ea typeface="+mn-ea"/>
                <a:cs typeface="+mn-cs"/>
              </a:rPr>
              <a:t> In the </a:t>
            </a:r>
            <a:r>
              <a:rPr lang="en-US" sz="1200" b="1" kern="1200" baseline="0" dirty="0" smtClean="0">
                <a:solidFill>
                  <a:schemeClr val="tx1"/>
                </a:solidFill>
                <a:latin typeface="+mn-lt"/>
                <a:ea typeface="+mn-ea"/>
                <a:cs typeface="+mn-cs"/>
              </a:rPr>
              <a:t>Add Emphasis Effect </a:t>
            </a:r>
            <a:r>
              <a:rPr lang="en-US" sz="1200" b="0" kern="1200" baseline="0" dirty="0" smtClean="0">
                <a:solidFill>
                  <a:schemeClr val="tx1"/>
                </a:solidFill>
                <a:latin typeface="+mn-lt"/>
                <a:ea typeface="+mn-ea"/>
                <a:cs typeface="+mn-cs"/>
              </a:rPr>
              <a:t>dialog box,</a:t>
            </a:r>
            <a:r>
              <a:rPr lang="en-US" sz="1200" kern="1200" dirty="0" smtClean="0">
                <a:solidFill>
                  <a:schemeClr val="tx1"/>
                </a:solidFill>
                <a:latin typeface="+mn-lt"/>
                <a:ea typeface="+mn-ea"/>
                <a:cs typeface="+mn-cs"/>
              </a:rPr>
              <a:t> under </a:t>
            </a:r>
            <a:r>
              <a:rPr lang="en-US" sz="1200" b="1" kern="1200" dirty="0" smtClean="0">
                <a:solidFill>
                  <a:schemeClr val="tx1"/>
                </a:solidFill>
                <a:latin typeface="+mn-lt"/>
                <a:ea typeface="+mn-ea"/>
                <a:cs typeface="+mn-cs"/>
              </a:rPr>
              <a:t>Basic</a:t>
            </a:r>
            <a:r>
              <a:rPr lang="en-US" sz="1200" kern="1200" dirty="0" smtClean="0">
                <a:solidFill>
                  <a:schemeClr val="tx1"/>
                </a:solidFill>
                <a:latin typeface="+mn-lt"/>
                <a:ea typeface="+mn-ea"/>
                <a:cs typeface="+mn-cs"/>
              </a:rPr>
              <a:t>, click </a:t>
            </a:r>
            <a:r>
              <a:rPr lang="en-US" sz="1200" b="1" kern="1200" dirty="0" smtClean="0">
                <a:solidFill>
                  <a:schemeClr val="tx1"/>
                </a:solidFill>
                <a:latin typeface="+mn-lt"/>
                <a:ea typeface="+mn-ea"/>
                <a:cs typeface="+mn-cs"/>
              </a:rPr>
              <a:t>Grow/Shrink</a:t>
            </a:r>
            <a:r>
              <a:rPr lang="en-US" sz="1200" b="0" kern="1200" dirty="0" smtClean="0">
                <a:solidFill>
                  <a:schemeClr val="tx1"/>
                </a:solidFill>
                <a:latin typeface="+mn-lt"/>
                <a:ea typeface="+mn-ea"/>
                <a:cs typeface="+mn-cs"/>
              </a:rPr>
              <a:t>,</a:t>
            </a:r>
            <a:r>
              <a:rPr lang="en-US" sz="1200" b="1"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and then click </a:t>
            </a:r>
            <a:r>
              <a:rPr lang="en-US" sz="1200" b="1" kern="1200" dirty="0" smtClean="0">
                <a:solidFill>
                  <a:schemeClr val="tx1"/>
                </a:solidFill>
                <a:latin typeface="+mn-lt"/>
                <a:ea typeface="+mn-ea"/>
                <a:cs typeface="+mn-cs"/>
              </a:rPr>
              <a:t>OK</a:t>
            </a:r>
            <a:r>
              <a:rPr lang="en-US" sz="1200" kern="1200" dirty="0" smtClean="0">
                <a:solidFill>
                  <a:schemeClr val="tx1"/>
                </a:solidFill>
                <a:latin typeface="+mn-lt"/>
                <a:ea typeface="+mn-ea"/>
                <a:cs typeface="+mn-cs"/>
              </a:rPr>
              <a:t>. Under </a:t>
            </a:r>
            <a:r>
              <a:rPr lang="en-US" sz="1200" b="1" kern="1200" dirty="0" smtClean="0">
                <a:solidFill>
                  <a:schemeClr val="tx1"/>
                </a:solidFill>
                <a:latin typeface="+mn-lt"/>
                <a:ea typeface="+mn-ea"/>
                <a:cs typeface="+mn-cs"/>
              </a:rPr>
              <a:t>Modify: Grow/Shrink</a:t>
            </a:r>
            <a:r>
              <a:rPr lang="en-US" sz="1200" b="0" kern="1200" dirty="0" smtClean="0">
                <a:solidFill>
                  <a:schemeClr val="tx1"/>
                </a:solidFill>
                <a:latin typeface="+mn-lt"/>
                <a:ea typeface="+mn-ea"/>
                <a:cs typeface="+mn-cs"/>
              </a:rPr>
              <a:t>, do the following:</a:t>
            </a:r>
            <a:endParaRPr lang="en-US" sz="1200" kern="1200" dirty="0" smtClean="0">
              <a:solidFill>
                <a:schemeClr val="tx1"/>
              </a:solidFill>
              <a:latin typeface="+mn-lt"/>
              <a:ea typeface="+mn-ea"/>
              <a:cs typeface="+mn-cs"/>
            </a:endParaRP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Start</a:t>
            </a:r>
            <a:r>
              <a:rPr lang="en-US" sz="1200" kern="1200" dirty="0" smtClean="0">
                <a:solidFill>
                  <a:schemeClr val="tx1"/>
                </a:solidFill>
                <a:latin typeface="+mn-lt"/>
                <a:ea typeface="+mn-ea"/>
                <a:cs typeface="+mn-cs"/>
              </a:rPr>
              <a:t> list, select </a:t>
            </a:r>
            <a:r>
              <a:rPr lang="en-US" sz="1200" b="1" kern="1200" dirty="0" smtClean="0">
                <a:solidFill>
                  <a:schemeClr val="tx1"/>
                </a:solidFill>
                <a:latin typeface="+mn-lt"/>
                <a:ea typeface="+mn-ea"/>
                <a:cs typeface="+mn-cs"/>
              </a:rPr>
              <a:t>On Click</a:t>
            </a:r>
            <a:r>
              <a:rPr lang="en-US" sz="1200" b="0" kern="1200" dirty="0" smtClean="0">
                <a:solidFill>
                  <a:schemeClr val="tx1"/>
                </a:solidFill>
                <a:latin typeface="+mn-lt"/>
                <a:ea typeface="+mn-ea"/>
                <a:cs typeface="+mn-cs"/>
              </a:rPr>
              <a:t>. </a:t>
            </a:r>
          </a:p>
          <a:p>
            <a:pPr marL="1143000" lvl="2" indent="-228600">
              <a:buFont typeface="Arial" pitchFamily="34" charset="0"/>
              <a:buChar char="•"/>
            </a:pPr>
            <a:r>
              <a:rPr lang="en-US" sz="1200" b="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Size </a:t>
            </a:r>
            <a:r>
              <a:rPr lang="en-US" sz="1200" b="0" kern="1200" dirty="0" smtClean="0">
                <a:solidFill>
                  <a:schemeClr val="tx1"/>
                </a:solidFill>
                <a:latin typeface="+mn-lt"/>
                <a:ea typeface="+mn-ea"/>
                <a:cs typeface="+mn-cs"/>
              </a:rPr>
              <a:t>list,</a:t>
            </a:r>
            <a:r>
              <a:rPr lang="en-US" sz="1200" b="0" kern="1200" baseline="0" dirty="0" smtClean="0">
                <a:solidFill>
                  <a:schemeClr val="tx1"/>
                </a:solidFill>
                <a:latin typeface="+mn-lt"/>
                <a:ea typeface="+mn-ea"/>
                <a:cs typeface="+mn-cs"/>
              </a:rPr>
              <a:t> in the </a:t>
            </a:r>
            <a:r>
              <a:rPr lang="en-US" sz="1200" b="1" kern="1200" baseline="0" dirty="0" smtClean="0">
                <a:solidFill>
                  <a:schemeClr val="tx1"/>
                </a:solidFill>
                <a:latin typeface="+mn-lt"/>
                <a:ea typeface="+mn-ea"/>
                <a:cs typeface="+mn-cs"/>
              </a:rPr>
              <a:t>Custom </a:t>
            </a:r>
            <a:r>
              <a:rPr lang="en-US" sz="1200" b="0" kern="1200" baseline="0" dirty="0" smtClean="0">
                <a:solidFill>
                  <a:schemeClr val="tx1"/>
                </a:solidFill>
                <a:latin typeface="+mn-lt"/>
                <a:ea typeface="+mn-ea"/>
                <a:cs typeface="+mn-cs"/>
              </a:rPr>
              <a:t>box, enter </a:t>
            </a:r>
            <a:r>
              <a:rPr lang="en-US" sz="1200" b="1" kern="1200" baseline="0" dirty="0" smtClean="0">
                <a:solidFill>
                  <a:schemeClr val="tx1"/>
                </a:solidFill>
                <a:latin typeface="+mn-lt"/>
                <a:ea typeface="+mn-ea"/>
                <a:cs typeface="+mn-cs"/>
              </a:rPr>
              <a:t>25%</a:t>
            </a:r>
            <a:r>
              <a:rPr lang="en-US" sz="1200" b="0" kern="1200" baseline="0" dirty="0" smtClean="0">
                <a:solidFill>
                  <a:schemeClr val="tx1"/>
                </a:solidFill>
                <a:latin typeface="+mn-lt"/>
                <a:ea typeface="+mn-ea"/>
                <a:cs typeface="+mn-cs"/>
              </a:rPr>
              <a:t>, and then press ENTER.</a:t>
            </a:r>
          </a:p>
          <a:p>
            <a:pPr marL="1143000" lvl="2" indent="-228600">
              <a:buFont typeface="Arial" pitchFamily="34" charset="0"/>
              <a:buChar char="•"/>
            </a:pPr>
            <a:r>
              <a:rPr lang="en-US" sz="1200" b="0" kern="1200" baseline="0" dirty="0" smtClean="0">
                <a:solidFill>
                  <a:schemeClr val="tx1"/>
                </a:solidFill>
                <a:latin typeface="+mn-lt"/>
                <a:ea typeface="+mn-ea"/>
                <a:cs typeface="+mn-cs"/>
              </a:rPr>
              <a:t>In the </a:t>
            </a:r>
            <a:r>
              <a:rPr lang="en-US" sz="1200" b="1" kern="1200" baseline="0" dirty="0" smtClean="0">
                <a:solidFill>
                  <a:schemeClr val="tx1"/>
                </a:solidFill>
                <a:latin typeface="+mn-lt"/>
                <a:ea typeface="+mn-ea"/>
                <a:cs typeface="+mn-cs"/>
              </a:rPr>
              <a:t>Speed</a:t>
            </a:r>
            <a:r>
              <a:rPr lang="en-US" sz="1200" b="0" kern="1200" baseline="0" dirty="0" smtClean="0">
                <a:solidFill>
                  <a:schemeClr val="tx1"/>
                </a:solidFill>
                <a:latin typeface="+mn-lt"/>
                <a:ea typeface="+mn-ea"/>
                <a:cs typeface="+mn-cs"/>
              </a:rPr>
              <a:t> list, select </a:t>
            </a:r>
            <a:r>
              <a:rPr lang="en-US" sz="1200" b="1" kern="1200" baseline="0" dirty="0" smtClean="0">
                <a:solidFill>
                  <a:schemeClr val="tx1"/>
                </a:solidFill>
                <a:latin typeface="+mn-lt"/>
                <a:ea typeface="+mn-ea"/>
                <a:cs typeface="+mn-cs"/>
              </a:rPr>
              <a:t>Medium</a:t>
            </a:r>
            <a:r>
              <a:rPr lang="en-US" sz="1200" b="0" kern="1200" baseline="0" dirty="0" smtClean="0">
                <a:solidFill>
                  <a:schemeClr val="tx1"/>
                </a:solidFill>
                <a:latin typeface="+mn-lt"/>
                <a:ea typeface="+mn-ea"/>
                <a:cs typeface="+mn-cs"/>
              </a:rPr>
              <a:t>. </a:t>
            </a:r>
          </a:p>
          <a:p>
            <a:pPr marL="685800" lvl="1" indent="-228600">
              <a:buFont typeface="+mj-lt"/>
              <a:buAutoNum type="arabicPeriod"/>
            </a:pP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Add Effect</a:t>
            </a:r>
            <a:r>
              <a:rPr lang="en-US" sz="1200" kern="1200" dirty="0" smtClean="0">
                <a:solidFill>
                  <a:schemeClr val="tx1"/>
                </a:solidFill>
                <a:latin typeface="+mn-lt"/>
                <a:ea typeface="+mn-ea"/>
                <a:cs typeface="+mn-cs"/>
              </a:rPr>
              <a:t>, point to </a:t>
            </a:r>
            <a:r>
              <a:rPr lang="en-US" sz="1200" b="1" kern="1200" dirty="0" smtClean="0">
                <a:solidFill>
                  <a:schemeClr val="tx1"/>
                </a:solidFill>
                <a:latin typeface="+mn-lt"/>
                <a:ea typeface="+mn-ea"/>
                <a:cs typeface="+mn-cs"/>
              </a:rPr>
              <a:t>Motion Paths</a:t>
            </a:r>
            <a:r>
              <a:rPr lang="en-US" sz="1200" b="0" kern="1200" dirty="0" smtClean="0">
                <a:solidFill>
                  <a:schemeClr val="tx1"/>
                </a:solidFill>
                <a:latin typeface="+mn-lt"/>
                <a:ea typeface="+mn-ea"/>
                <a:cs typeface="+mn-cs"/>
              </a:rPr>
              <a:t>,</a:t>
            </a:r>
            <a:r>
              <a:rPr lang="en-US" sz="1200" b="0" kern="1200" baseline="0" dirty="0" smtClean="0">
                <a:solidFill>
                  <a:schemeClr val="tx1"/>
                </a:solidFill>
                <a:latin typeface="+mn-lt"/>
                <a:ea typeface="+mn-ea"/>
                <a:cs typeface="+mn-cs"/>
              </a:rPr>
              <a:t> and then </a:t>
            </a: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Up</a:t>
            </a:r>
            <a:r>
              <a:rPr lang="en-US" sz="1200" kern="1200" dirty="0" smtClean="0">
                <a:solidFill>
                  <a:schemeClr val="tx1"/>
                </a:solidFill>
                <a:latin typeface="+mn-lt"/>
                <a:ea typeface="+mn-ea"/>
                <a:cs typeface="+mn-cs"/>
              </a:rPr>
              <a:t>. Under </a:t>
            </a:r>
            <a:r>
              <a:rPr lang="en-US" sz="1200" b="1" kern="1200" dirty="0" smtClean="0">
                <a:solidFill>
                  <a:schemeClr val="tx1"/>
                </a:solidFill>
                <a:latin typeface="+mn-lt"/>
                <a:ea typeface="+mn-ea"/>
                <a:cs typeface="+mn-cs"/>
              </a:rPr>
              <a:t>Modify: Up</a:t>
            </a:r>
            <a:r>
              <a:rPr lang="en-US" sz="1200" b="0" kern="1200" dirty="0" smtClean="0">
                <a:solidFill>
                  <a:schemeClr val="tx1"/>
                </a:solidFill>
                <a:latin typeface="+mn-lt"/>
                <a:ea typeface="+mn-ea"/>
                <a:cs typeface="+mn-cs"/>
              </a:rPr>
              <a:t>,</a:t>
            </a:r>
            <a:r>
              <a:rPr lang="en-US" sz="1200" kern="1200" dirty="0" smtClean="0">
                <a:solidFill>
                  <a:schemeClr val="tx1"/>
                </a:solidFill>
                <a:latin typeface="+mn-lt"/>
                <a:ea typeface="+mn-ea"/>
                <a:cs typeface="+mn-cs"/>
              </a:rPr>
              <a:t> do the following:</a:t>
            </a:r>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Start</a:t>
            </a:r>
            <a:r>
              <a:rPr lang="en-US" sz="1200" kern="1200" dirty="0" smtClean="0">
                <a:solidFill>
                  <a:schemeClr val="tx1"/>
                </a:solidFill>
                <a:latin typeface="+mn-lt"/>
                <a:ea typeface="+mn-ea"/>
                <a:cs typeface="+mn-cs"/>
              </a:rPr>
              <a:t> list, select </a:t>
            </a:r>
            <a:r>
              <a:rPr lang="en-US" sz="1200" b="1" kern="1200" dirty="0" smtClean="0">
                <a:solidFill>
                  <a:schemeClr val="tx1"/>
                </a:solidFill>
                <a:latin typeface="+mn-lt"/>
                <a:ea typeface="+mn-ea"/>
                <a:cs typeface="+mn-cs"/>
              </a:rPr>
              <a:t>With Previous</a:t>
            </a:r>
            <a:r>
              <a:rPr lang="en-US" sz="1200" b="0" kern="1200" dirty="0" smtClean="0">
                <a:solidFill>
                  <a:schemeClr val="tx1"/>
                </a:solidFill>
                <a:latin typeface="+mn-lt"/>
                <a:ea typeface="+mn-ea"/>
                <a:cs typeface="+mn-cs"/>
              </a:rPr>
              <a:t>.</a:t>
            </a:r>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Speed </a:t>
            </a:r>
            <a:r>
              <a:rPr lang="en-US" sz="1200" b="0" kern="1200" dirty="0" smtClean="0">
                <a:solidFill>
                  <a:schemeClr val="tx1"/>
                </a:solidFill>
                <a:latin typeface="+mn-lt"/>
                <a:ea typeface="+mn-ea"/>
                <a:cs typeface="+mn-cs"/>
              </a:rPr>
              <a:t>list, select </a:t>
            </a:r>
            <a:r>
              <a:rPr lang="en-US" sz="1200" b="1" kern="1200" dirty="0" smtClean="0">
                <a:solidFill>
                  <a:schemeClr val="tx1"/>
                </a:solidFill>
                <a:latin typeface="+mn-lt"/>
                <a:ea typeface="+mn-ea"/>
                <a:cs typeface="+mn-cs"/>
              </a:rPr>
              <a:t>Medium</a:t>
            </a:r>
            <a:r>
              <a:rPr lang="en-US" sz="1200" b="0" kern="1200" dirty="0" smtClean="0">
                <a:solidFill>
                  <a:schemeClr val="tx1"/>
                </a:solidFill>
                <a:latin typeface="+mn-lt"/>
                <a:ea typeface="+mn-ea"/>
                <a:cs typeface="+mn-cs"/>
              </a:rPr>
              <a:t>.</a:t>
            </a:r>
            <a:endParaRPr lang="en-US" sz="1200" b="0" dirty="0" smtClean="0"/>
          </a:p>
          <a:p>
            <a:pPr marL="228600" indent="-228600">
              <a:buFont typeface="+mj-lt"/>
              <a:buAutoNum type="arabicPeriod" startAt="10"/>
            </a:pPr>
            <a:r>
              <a:rPr lang="en-US" sz="1200" dirty="0" smtClean="0"/>
              <a:t>On the slide, select the second </a:t>
            </a:r>
            <a:r>
              <a:rPr lang="en-US" sz="1200" b="0" dirty="0" smtClean="0"/>
              <a:t>up</a:t>
            </a:r>
            <a:r>
              <a:rPr lang="en-US" sz="1200" dirty="0" smtClean="0"/>
              <a:t> motion path. Point to the endpoint (red arrow) until the cursor becomes a two-headed</a:t>
            </a:r>
            <a:r>
              <a:rPr lang="en-US" sz="1200" baseline="0" dirty="0" smtClean="0"/>
              <a:t> arrow. Drag the endpoint to the intersection of the top horizontal drawing guide (2.17) and the left vertical drawing guide (2.50), at the center of the first small picture. </a:t>
            </a:r>
            <a:endParaRPr lang="en-US" sz="1200" dirty="0" smtClean="0"/>
          </a:p>
          <a:p>
            <a:pPr marL="228600" indent="-228600">
              <a:buFont typeface="+mj-lt"/>
              <a:buAutoNum type="arabicPeriod" startAt="10"/>
            </a:pPr>
            <a:r>
              <a:rPr lang="en-US" sz="1200" baseline="0" dirty="0" smtClean="0"/>
              <a:t>In the </a:t>
            </a:r>
            <a:r>
              <a:rPr lang="en-US" sz="1200" b="1" baseline="0" dirty="0" smtClean="0"/>
              <a:t>Custom</a:t>
            </a:r>
            <a:r>
              <a:rPr lang="en-US" sz="1200" baseline="0" dirty="0" smtClean="0"/>
              <a:t> </a:t>
            </a:r>
            <a:r>
              <a:rPr lang="en-US" sz="1200" b="1" baseline="0" dirty="0" smtClean="0"/>
              <a:t>Animation</a:t>
            </a:r>
            <a:r>
              <a:rPr lang="en-US" sz="1200" baseline="0" dirty="0" smtClean="0"/>
              <a:t> task pane, se</a:t>
            </a:r>
            <a:r>
              <a:rPr lang="en-US" sz="1200" dirty="0" smtClean="0"/>
              <a:t>lect the seventh animation effect (second </a:t>
            </a:r>
            <a:r>
              <a:rPr lang="en-US" sz="1200" b="0" dirty="0" smtClean="0"/>
              <a:t>up</a:t>
            </a:r>
            <a:r>
              <a:rPr lang="en-US" sz="1200" dirty="0" smtClean="0"/>
              <a:t> motion</a:t>
            </a:r>
            <a:r>
              <a:rPr lang="en-US" sz="1200" baseline="0" dirty="0" smtClean="0"/>
              <a:t> path). Under </a:t>
            </a:r>
            <a:r>
              <a:rPr lang="en-US" sz="1200" b="1" baseline="0" dirty="0" smtClean="0"/>
              <a:t>Modify: Up</a:t>
            </a:r>
            <a:r>
              <a:rPr lang="en-US" sz="1200" b="0" baseline="0" dirty="0" smtClean="0"/>
              <a:t>, in the </a:t>
            </a:r>
            <a:r>
              <a:rPr lang="en-US" sz="1200" b="1" baseline="0" dirty="0" smtClean="0"/>
              <a:t>Path</a:t>
            </a:r>
            <a:r>
              <a:rPr lang="en-US" sz="1200" baseline="0" dirty="0" smtClean="0"/>
              <a:t> list, select </a:t>
            </a:r>
            <a:r>
              <a:rPr lang="en-US" sz="1200" b="1" baseline="0" dirty="0" smtClean="0"/>
              <a:t>Locked</a:t>
            </a:r>
            <a:r>
              <a:rPr lang="en-US" sz="1200" b="0" baseline="0" dirty="0" smtClean="0"/>
              <a:t>.</a:t>
            </a:r>
          </a:p>
          <a:p>
            <a:pPr marL="228600" indent="-228600">
              <a:buFont typeface="+mj-lt"/>
              <a:buAutoNum type="arabicPeriod" startAt="10"/>
            </a:pPr>
            <a:r>
              <a:rPr lang="en-US" sz="1200" kern="1200" dirty="0" smtClean="0">
                <a:solidFill>
                  <a:schemeClr val="tx1"/>
                </a:solidFill>
                <a:latin typeface="+mn-lt"/>
                <a:ea typeface="+mn-ea"/>
                <a:cs typeface="+mn-cs"/>
              </a:rPr>
              <a:t>On the slide, select the </a:t>
            </a:r>
            <a:r>
              <a:rPr lang="en-US" sz="1200" dirty="0" smtClean="0"/>
              <a:t>large </a:t>
            </a:r>
            <a:r>
              <a:rPr lang="en-US" sz="1200" kern="1200" dirty="0" smtClean="0">
                <a:solidFill>
                  <a:schemeClr val="tx1"/>
                </a:solidFill>
                <a:latin typeface="+mn-lt"/>
                <a:ea typeface="+mn-ea"/>
                <a:cs typeface="+mn-cs"/>
              </a:rPr>
              <a:t>picture. In the </a:t>
            </a:r>
            <a:r>
              <a:rPr lang="en-US" sz="1200" b="1" kern="1200" dirty="0" smtClean="0">
                <a:solidFill>
                  <a:schemeClr val="tx1"/>
                </a:solidFill>
                <a:latin typeface="+mn-lt"/>
                <a:ea typeface="+mn-ea"/>
                <a:cs typeface="+mn-cs"/>
              </a:rPr>
              <a:t>Custom Animation</a:t>
            </a:r>
            <a:r>
              <a:rPr lang="en-US" sz="1200" kern="1200" dirty="0" smtClean="0">
                <a:solidFill>
                  <a:schemeClr val="tx1"/>
                </a:solidFill>
                <a:latin typeface="+mn-lt"/>
                <a:ea typeface="+mn-ea"/>
                <a:cs typeface="+mn-cs"/>
              </a:rPr>
              <a:t> task pane, do the following:</a:t>
            </a:r>
          </a:p>
          <a:p>
            <a:pPr marL="685800" lvl="1" indent="-228600">
              <a:buFont typeface="+mj-lt"/>
              <a:buAutoNum type="arabicPeriod"/>
            </a:pP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Add Effect</a:t>
            </a:r>
            <a:r>
              <a:rPr lang="en-US" sz="1200" kern="1200" dirty="0" smtClean="0">
                <a:solidFill>
                  <a:schemeClr val="tx1"/>
                </a:solidFill>
                <a:latin typeface="+mn-lt"/>
                <a:ea typeface="+mn-ea"/>
                <a:cs typeface="+mn-cs"/>
              </a:rPr>
              <a:t>, point to </a:t>
            </a:r>
            <a:r>
              <a:rPr lang="en-US" sz="1200" b="1" kern="1200" dirty="0" smtClean="0">
                <a:solidFill>
                  <a:schemeClr val="tx1"/>
                </a:solidFill>
                <a:latin typeface="+mn-lt"/>
                <a:ea typeface="+mn-ea"/>
                <a:cs typeface="+mn-cs"/>
              </a:rPr>
              <a:t>Exit</a:t>
            </a:r>
            <a:r>
              <a:rPr lang="en-US" sz="1200" kern="1200" dirty="0" smtClean="0">
                <a:solidFill>
                  <a:schemeClr val="tx1"/>
                </a:solidFill>
                <a:latin typeface="+mn-lt"/>
                <a:ea typeface="+mn-ea"/>
                <a:cs typeface="+mn-cs"/>
              </a:rPr>
              <a:t>, and then</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More</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Effects</a:t>
            </a:r>
            <a:r>
              <a:rPr lang="en-US" sz="1200" b="0" kern="1200" dirty="0" smtClean="0">
                <a:solidFill>
                  <a:schemeClr val="tx1"/>
                </a:solidFill>
                <a:latin typeface="+mn-lt"/>
                <a:ea typeface="+mn-ea"/>
                <a:cs typeface="+mn-cs"/>
              </a:rPr>
              <a:t>.</a:t>
            </a:r>
            <a:r>
              <a:rPr lang="en-US" sz="1200" b="0" kern="1200" baseline="0" dirty="0" smtClean="0">
                <a:solidFill>
                  <a:schemeClr val="tx1"/>
                </a:solidFill>
                <a:latin typeface="+mn-lt"/>
                <a:ea typeface="+mn-ea"/>
                <a:cs typeface="+mn-cs"/>
              </a:rPr>
              <a:t> In the </a:t>
            </a:r>
            <a:r>
              <a:rPr lang="en-US" sz="1200" b="1" kern="1200" baseline="0" dirty="0" smtClean="0">
                <a:solidFill>
                  <a:schemeClr val="tx1"/>
                </a:solidFill>
                <a:latin typeface="+mn-lt"/>
                <a:ea typeface="+mn-ea"/>
                <a:cs typeface="+mn-cs"/>
              </a:rPr>
              <a:t>Add Exit Effect</a:t>
            </a:r>
            <a:r>
              <a:rPr lang="en-US" sz="1200" b="0" kern="1200" baseline="0" dirty="0" smtClean="0">
                <a:solidFill>
                  <a:schemeClr val="tx1"/>
                </a:solidFill>
                <a:latin typeface="+mn-lt"/>
                <a:ea typeface="+mn-ea"/>
                <a:cs typeface="+mn-cs"/>
              </a:rPr>
              <a:t> dialog box,</a:t>
            </a:r>
            <a:r>
              <a:rPr lang="en-US" sz="1200" kern="1200" dirty="0" smtClean="0">
                <a:solidFill>
                  <a:schemeClr val="tx1"/>
                </a:solidFill>
                <a:latin typeface="+mn-lt"/>
                <a:ea typeface="+mn-ea"/>
                <a:cs typeface="+mn-cs"/>
              </a:rPr>
              <a:t> under </a:t>
            </a:r>
            <a:r>
              <a:rPr lang="en-US" sz="1200" b="1" dirty="0" smtClean="0"/>
              <a:t>Basic</a:t>
            </a:r>
            <a:r>
              <a:rPr lang="en-US" sz="1200" b="0" dirty="0" smtClean="0"/>
              <a:t>, click </a:t>
            </a:r>
            <a:r>
              <a:rPr lang="en-US" sz="1200" b="1" dirty="0" smtClean="0"/>
              <a:t>Disappear</a:t>
            </a:r>
            <a:r>
              <a:rPr lang="en-US" sz="1200" b="0" dirty="0" smtClean="0"/>
              <a:t>, and then click </a:t>
            </a:r>
            <a:r>
              <a:rPr lang="en-US" sz="1200" b="1" dirty="0" smtClean="0"/>
              <a:t>OK</a:t>
            </a:r>
            <a:r>
              <a:rPr lang="en-US" sz="1200" b="0" dirty="0" smtClean="0"/>
              <a:t>.</a:t>
            </a:r>
          </a:p>
          <a:p>
            <a:pPr marL="685800" lvl="1" indent="-228600">
              <a:buFont typeface="+mj-lt"/>
              <a:buAutoNum type="arabicPeriod"/>
            </a:pP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Modify: Disappear</a:t>
            </a:r>
            <a:r>
              <a:rPr lang="en-US" sz="1200" b="0" kern="1200" dirty="0" smtClean="0">
                <a:solidFill>
                  <a:schemeClr val="tx1"/>
                </a:solidFill>
                <a:latin typeface="+mn-lt"/>
                <a:ea typeface="+mn-ea"/>
                <a:cs typeface="+mn-cs"/>
              </a:rPr>
              <a:t>,</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Start</a:t>
            </a:r>
            <a:r>
              <a:rPr lang="en-US" sz="1200" kern="1200" dirty="0" smtClean="0">
                <a:solidFill>
                  <a:schemeClr val="tx1"/>
                </a:solidFill>
                <a:latin typeface="+mn-lt"/>
                <a:ea typeface="+mn-ea"/>
                <a:cs typeface="+mn-cs"/>
              </a:rPr>
              <a:t> list, select </a:t>
            </a:r>
            <a:r>
              <a:rPr lang="en-US" sz="1200" b="1" kern="1200" dirty="0" smtClean="0">
                <a:solidFill>
                  <a:schemeClr val="tx1"/>
                </a:solidFill>
                <a:latin typeface="+mn-lt"/>
                <a:ea typeface="+mn-ea"/>
                <a:cs typeface="+mn-cs"/>
              </a:rPr>
              <a:t>After Previous</a:t>
            </a:r>
            <a:r>
              <a:rPr lang="en-US" sz="1200" b="0" kern="1200" dirty="0" smtClean="0">
                <a:solidFill>
                  <a:schemeClr val="tx1"/>
                </a:solidFill>
                <a:latin typeface="+mn-lt"/>
                <a:ea typeface="+mn-ea"/>
                <a:cs typeface="+mn-cs"/>
              </a:rPr>
              <a:t>.</a:t>
            </a:r>
          </a:p>
          <a:p>
            <a:pPr marL="228600" lvl="0" indent="-228600">
              <a:buFont typeface="+mj-lt"/>
              <a:buAutoNum type="arabicPeriod" startAt="13"/>
            </a:pPr>
            <a:r>
              <a:rPr lang="en-US" sz="1200" baseline="0" dirty="0" smtClean="0"/>
              <a:t>On the slide, s</a:t>
            </a:r>
            <a:r>
              <a:rPr lang="en-US" sz="1200" dirty="0" smtClean="0"/>
              <a:t>elect the large </a:t>
            </a:r>
            <a:r>
              <a:rPr lang="en-US" sz="1200" baseline="0" dirty="0" smtClean="0"/>
              <a:t>picture. Press the LEFT ARROW key to position the picture off the left edge of the slide.</a:t>
            </a:r>
          </a:p>
          <a:p>
            <a:pPr marL="228600" lvl="0" indent="-228600">
              <a:buFont typeface="+mj-lt"/>
              <a:buAutoNum type="arabicPeriod" startAt="13"/>
            </a:pPr>
            <a:r>
              <a:rPr lang="en-US" sz="1200" baseline="0" dirty="0" smtClean="0"/>
              <a:t>Right-click the slide background area, and then click </a:t>
            </a:r>
            <a:r>
              <a:rPr lang="en-US" sz="1200" b="1" baseline="0" dirty="0" smtClean="0"/>
              <a:t>Grid and Guides</a:t>
            </a:r>
            <a:r>
              <a:rPr lang="en-US" sz="1200" baseline="0" dirty="0" smtClean="0"/>
              <a:t>. In the </a:t>
            </a:r>
            <a:r>
              <a:rPr lang="en-US" sz="1200" b="1" baseline="0" dirty="0" smtClean="0"/>
              <a:t>Grid and Guides </a:t>
            </a:r>
            <a:r>
              <a:rPr lang="en-US" sz="1200" baseline="0" dirty="0" smtClean="0"/>
              <a:t>dialog box, under </a:t>
            </a:r>
            <a:r>
              <a:rPr lang="en-US" sz="1200" b="1" baseline="0" dirty="0" smtClean="0"/>
              <a:t>Guide settings</a:t>
            </a:r>
            <a:r>
              <a:rPr lang="en-US" sz="1200" baseline="0" dirty="0" smtClean="0"/>
              <a:t>, clear </a:t>
            </a:r>
            <a:r>
              <a:rPr lang="en-US" sz="1200" b="1" baseline="0" dirty="0" smtClean="0"/>
              <a:t>Display drawing guides on screen</a:t>
            </a:r>
            <a:r>
              <a:rPr lang="en-US" sz="1200" baseline="0" dirty="0" smtClean="0"/>
              <a:t>, and then click </a:t>
            </a:r>
            <a:r>
              <a:rPr lang="en-US" sz="1200" b="1" baseline="0" dirty="0" smtClean="0"/>
              <a:t>OK</a:t>
            </a:r>
            <a:r>
              <a:rPr lang="en-US" sz="1200" baseline="0" dirty="0" smtClean="0"/>
              <a:t>. </a:t>
            </a:r>
            <a:endParaRPr lang="en-US" sz="1200" b="1" kern="1200" dirty="0" smtClean="0">
              <a:solidFill>
                <a:schemeClr val="tx1"/>
              </a:solidFill>
              <a:latin typeface="+mn-lt"/>
              <a:ea typeface="+mn-ea"/>
              <a:cs typeface="+mn-cs"/>
            </a:endParaRPr>
          </a:p>
          <a:p>
            <a:endParaRPr lang="en-US" sz="1200" dirty="0" smtClean="0"/>
          </a:p>
          <a:p>
            <a:endParaRPr lang="en-US" sz="1200" dirty="0" smtClean="0"/>
          </a:p>
          <a:p>
            <a:r>
              <a:rPr lang="en-US" sz="1200" baseline="0" dirty="0" smtClean="0"/>
              <a:t>To reproduce the background effects on this slide, do the following:</a:t>
            </a:r>
          </a:p>
          <a:p>
            <a:pPr marL="228600" lvl="0" indent="-228600">
              <a:buFont typeface="+mj-lt"/>
              <a:buAutoNum type="arabicPeriod"/>
            </a:pPr>
            <a:r>
              <a:rPr lang="en-US" sz="1200" kern="1200" dirty="0" smtClean="0">
                <a:solidFill>
                  <a:schemeClr val="tx1"/>
                </a:solidFill>
                <a:latin typeface="+mn-lt"/>
                <a:ea typeface="+mn-ea"/>
                <a:cs typeface="+mn-cs"/>
              </a:rPr>
              <a:t>On the </a:t>
            </a:r>
            <a:r>
              <a:rPr lang="en-US" sz="1200" b="1" kern="1200" dirty="0" smtClean="0">
                <a:solidFill>
                  <a:schemeClr val="tx1"/>
                </a:solidFill>
                <a:latin typeface="+mn-lt"/>
                <a:ea typeface="+mn-ea"/>
                <a:cs typeface="+mn-cs"/>
              </a:rPr>
              <a:t>Design</a:t>
            </a:r>
            <a:r>
              <a:rPr lang="en-US" sz="1200" kern="1200" dirty="0" smtClean="0">
                <a:solidFill>
                  <a:schemeClr val="tx1"/>
                </a:solidFill>
                <a:latin typeface="+mn-lt"/>
                <a:ea typeface="+mn-ea"/>
                <a:cs typeface="+mn-cs"/>
              </a:rPr>
              <a:t> tab, in the bottom right corner of the </a:t>
            </a:r>
            <a:r>
              <a:rPr lang="en-US" sz="1200" b="1" kern="1200" dirty="0" smtClean="0">
                <a:solidFill>
                  <a:schemeClr val="tx1"/>
                </a:solidFill>
                <a:latin typeface="+mn-lt"/>
                <a:ea typeface="+mn-ea"/>
                <a:cs typeface="+mn-cs"/>
              </a:rPr>
              <a:t>Background</a:t>
            </a:r>
            <a:r>
              <a:rPr lang="en-US" sz="1200" kern="1200" dirty="0" smtClean="0">
                <a:solidFill>
                  <a:schemeClr val="tx1"/>
                </a:solidFill>
                <a:latin typeface="+mn-lt"/>
                <a:ea typeface="+mn-ea"/>
                <a:cs typeface="+mn-cs"/>
              </a:rPr>
              <a:t> group, click</a:t>
            </a:r>
            <a:r>
              <a:rPr lang="en-US" sz="1200" kern="1200" baseline="0" dirty="0" smtClean="0">
                <a:solidFill>
                  <a:schemeClr val="tx1"/>
                </a:solidFill>
                <a:latin typeface="+mn-lt"/>
                <a:ea typeface="+mn-ea"/>
                <a:cs typeface="+mn-cs"/>
              </a:rPr>
              <a:t> the</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Format Background </a:t>
            </a:r>
            <a:r>
              <a:rPr lang="en-US" sz="1200" b="0" kern="1200" dirty="0" smtClean="0">
                <a:solidFill>
                  <a:schemeClr val="tx1"/>
                </a:solidFill>
                <a:latin typeface="+mn-lt"/>
                <a:ea typeface="+mn-ea"/>
                <a:cs typeface="+mn-cs"/>
              </a:rPr>
              <a:t>dialog box launcher</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Format Background </a:t>
            </a:r>
            <a:r>
              <a:rPr lang="en-US" sz="1200" kern="1200" dirty="0" smtClean="0">
                <a:solidFill>
                  <a:schemeClr val="tx1"/>
                </a:solidFill>
                <a:latin typeface="+mn-lt"/>
                <a:ea typeface="+mn-ea"/>
                <a:cs typeface="+mn-cs"/>
              </a:rPr>
              <a:t>dialog box, click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in the left pane, select </a:t>
            </a:r>
            <a:r>
              <a:rPr lang="en-US" sz="1200" b="1" kern="1200" dirty="0" smtClean="0">
                <a:solidFill>
                  <a:schemeClr val="tx1"/>
                </a:solidFill>
                <a:latin typeface="+mn-lt"/>
                <a:ea typeface="+mn-ea"/>
                <a:cs typeface="+mn-cs"/>
              </a:rPr>
              <a:t>Gradient fill</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pane, and then do the following:</a:t>
            </a:r>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Type</a:t>
            </a:r>
            <a:r>
              <a:rPr lang="en-US" sz="1200" kern="1200" dirty="0" smtClean="0">
                <a:solidFill>
                  <a:schemeClr val="tx1"/>
                </a:solidFill>
                <a:latin typeface="+mn-lt"/>
                <a:ea typeface="+mn-ea"/>
                <a:cs typeface="+mn-cs"/>
              </a:rPr>
              <a:t> list, select </a:t>
            </a:r>
            <a:r>
              <a:rPr lang="en-US" sz="1200" b="1" kern="1200" dirty="0" smtClean="0">
                <a:solidFill>
                  <a:schemeClr val="tx1"/>
                </a:solidFill>
                <a:latin typeface="+mn-lt"/>
                <a:ea typeface="+mn-ea"/>
                <a:cs typeface="+mn-cs"/>
              </a:rPr>
              <a:t>Linear</a:t>
            </a:r>
            <a:r>
              <a:rPr lang="en-US" sz="1200" kern="1200" dirty="0" smtClean="0">
                <a:solidFill>
                  <a:schemeClr val="tx1"/>
                </a:solidFill>
                <a:latin typeface="+mn-lt"/>
                <a:ea typeface="+mn-ea"/>
                <a:cs typeface="+mn-cs"/>
              </a:rPr>
              <a:t>.</a:t>
            </a:r>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Direction</a:t>
            </a:r>
            <a:r>
              <a:rPr lang="en-US" sz="1200" b="0" kern="1200" dirty="0" smtClean="0">
                <a:solidFill>
                  <a:schemeClr val="tx1"/>
                </a:solidFill>
                <a:latin typeface="+mn-lt"/>
                <a:ea typeface="+mn-ea"/>
                <a:cs typeface="+mn-cs"/>
              </a:rPr>
              <a:t> list</a:t>
            </a:r>
            <a:r>
              <a:rPr lang="en-US" sz="1200" kern="1200" dirty="0" smtClean="0">
                <a:solidFill>
                  <a:schemeClr val="tx1"/>
                </a:solidFill>
                <a:latin typeface="+mn-lt"/>
                <a:ea typeface="+mn-ea"/>
                <a:cs typeface="+mn-cs"/>
              </a:rPr>
              <a:t>, click </a:t>
            </a:r>
            <a:r>
              <a:rPr lang="en-US" sz="1200" b="1" kern="1200" dirty="0" smtClean="0">
                <a:solidFill>
                  <a:schemeClr val="tx1"/>
                </a:solidFill>
                <a:latin typeface="+mn-lt"/>
                <a:ea typeface="+mn-ea"/>
                <a:cs typeface="+mn-cs"/>
              </a:rPr>
              <a:t>Linear Up </a:t>
            </a:r>
            <a:r>
              <a:rPr lang="en-US" sz="1200" b="0" kern="1200" dirty="0" smtClean="0">
                <a:solidFill>
                  <a:schemeClr val="tx1"/>
                </a:solidFill>
                <a:latin typeface="+mn-lt"/>
                <a:ea typeface="+mn-ea"/>
                <a:cs typeface="+mn-cs"/>
              </a:rPr>
              <a:t>(second row, second option from the left).</a:t>
            </a:r>
            <a:endParaRPr lang="en-US" sz="1200" b="1" kern="1200" dirty="0" smtClean="0">
              <a:solidFill>
                <a:schemeClr val="tx1"/>
              </a:solidFill>
              <a:latin typeface="+mn-lt"/>
              <a:ea typeface="+mn-ea"/>
              <a:cs typeface="+mn-cs"/>
            </a:endParaRPr>
          </a:p>
          <a:p>
            <a:pPr marL="685800" lvl="1" indent="-228600">
              <a:buFont typeface="Arial" pitchFamily="34" charset="0"/>
              <a:buChar char="•"/>
            </a:pP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Gradient stops</a:t>
            </a:r>
            <a:r>
              <a:rPr lang="en-US" sz="1200" kern="1200" dirty="0" smtClean="0">
                <a:solidFill>
                  <a:schemeClr val="tx1"/>
                </a:solidFill>
                <a:latin typeface="+mn-lt"/>
                <a:ea typeface="+mn-ea"/>
                <a:cs typeface="+mn-cs"/>
              </a:rPr>
              <a:t>, click </a:t>
            </a:r>
            <a:r>
              <a:rPr lang="en-US" sz="1200" b="1" kern="1200" dirty="0" smtClean="0">
                <a:solidFill>
                  <a:schemeClr val="tx1"/>
                </a:solidFill>
                <a:latin typeface="+mn-lt"/>
                <a:ea typeface="+mn-ea"/>
                <a:cs typeface="+mn-cs"/>
              </a:rPr>
              <a:t>Add</a:t>
            </a:r>
            <a:r>
              <a:rPr lang="en-US" sz="1200" b="0" kern="1200" dirty="0" smtClean="0">
                <a:solidFill>
                  <a:schemeClr val="tx1"/>
                </a:solidFill>
                <a:latin typeface="+mn-lt"/>
                <a:ea typeface="+mn-ea"/>
                <a:cs typeface="+mn-cs"/>
              </a:rPr>
              <a:t> or </a:t>
            </a:r>
            <a:r>
              <a:rPr lang="en-US" sz="1200" b="1" kern="1200" dirty="0" smtClean="0">
                <a:solidFill>
                  <a:schemeClr val="tx1"/>
                </a:solidFill>
                <a:latin typeface="+mn-lt"/>
                <a:ea typeface="+mn-ea"/>
                <a:cs typeface="+mn-cs"/>
              </a:rPr>
              <a:t>Remove</a:t>
            </a:r>
            <a:r>
              <a:rPr lang="en-US" sz="1200" kern="1200" dirty="0" smtClean="0">
                <a:solidFill>
                  <a:schemeClr val="tx1"/>
                </a:solidFill>
                <a:latin typeface="+mn-lt"/>
                <a:ea typeface="+mn-ea"/>
                <a:cs typeface="+mn-cs"/>
              </a:rPr>
              <a:t> until three stops appear in the drop-down list.</a:t>
            </a:r>
          </a:p>
          <a:p>
            <a:pPr marL="228600" lvl="0" indent="-228600">
              <a:buFont typeface="+mj-lt"/>
              <a:buAutoNum type="arabicPeriod"/>
            </a:pPr>
            <a:r>
              <a:rPr lang="en-US" sz="1200" kern="1200" dirty="0" smtClean="0">
                <a:solidFill>
                  <a:schemeClr val="tx1"/>
                </a:solidFill>
                <a:latin typeface="+mn-lt"/>
                <a:ea typeface="+mn-ea"/>
                <a:cs typeface="+mn-cs"/>
              </a:rPr>
              <a:t>Also under </a:t>
            </a:r>
            <a:r>
              <a:rPr lang="en-US" sz="1200" b="1" kern="1200" dirty="0" smtClean="0">
                <a:solidFill>
                  <a:schemeClr val="tx1"/>
                </a:solidFill>
                <a:latin typeface="+mn-lt"/>
                <a:ea typeface="+mn-ea"/>
                <a:cs typeface="+mn-cs"/>
              </a:rPr>
              <a:t>Gradient stops</a:t>
            </a:r>
            <a:r>
              <a:rPr lang="en-US" sz="1200" kern="1200" dirty="0" smtClean="0">
                <a:solidFill>
                  <a:schemeClr val="tx1"/>
                </a:solidFill>
                <a:latin typeface="+mn-lt"/>
                <a:ea typeface="+mn-ea"/>
                <a:cs typeface="+mn-cs"/>
              </a:rPr>
              <a:t>, customize the gradient stops as follows:</a:t>
            </a: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1" kern="1200" dirty="0" smtClean="0">
                <a:solidFill>
                  <a:schemeClr val="tx1"/>
                </a:solidFill>
                <a:latin typeface="+mn-lt"/>
                <a:ea typeface="+mn-ea"/>
                <a:cs typeface="+mn-cs"/>
              </a:rPr>
              <a:t>Stop 1 </a:t>
            </a:r>
            <a:r>
              <a:rPr lang="en-US" sz="1200" kern="1200" dirty="0" smtClean="0">
                <a:solidFill>
                  <a:schemeClr val="tx1"/>
                </a:solidFill>
                <a:latin typeface="+mn-lt"/>
                <a:ea typeface="+mn-ea"/>
                <a:cs typeface="+mn-cs"/>
              </a:rPr>
              <a:t>from the list, and then do the following:</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Stop 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0%</a:t>
            </a:r>
            <a:r>
              <a:rPr lang="en-US" sz="1200" kern="1200" dirty="0" smtClean="0">
                <a:solidFill>
                  <a:schemeClr val="tx1"/>
                </a:solidFill>
                <a:latin typeface="+mn-lt"/>
                <a:ea typeface="+mn-ea"/>
                <a:cs typeface="+mn-cs"/>
              </a:rPr>
              <a:t>.</a:t>
            </a:r>
          </a:p>
          <a:p>
            <a:pPr marL="1143000" lvl="2"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Theme Colors </a:t>
            </a:r>
            <a:r>
              <a:rPr lang="en-US" sz="1200" kern="1200" dirty="0" smtClean="0">
                <a:solidFill>
                  <a:schemeClr val="tx1"/>
                </a:solidFill>
                <a:latin typeface="+mn-lt"/>
                <a:ea typeface="+mn-ea"/>
                <a:cs typeface="+mn-cs"/>
              </a:rPr>
              <a:t>click </a:t>
            </a:r>
            <a:r>
              <a:rPr lang="en-US" sz="1200" b="1" dirty="0" smtClean="0">
                <a:solidFill>
                  <a:schemeClr val="accent6"/>
                </a:solidFill>
              </a:rPr>
              <a:t>Dark Blue, Text 2, Darker 50%</a:t>
            </a:r>
            <a:r>
              <a:rPr lang="en-US" sz="1200" b="0" kern="1200" baseline="0" dirty="0" smtClean="0">
                <a:solidFill>
                  <a:schemeClr val="tx1"/>
                </a:solidFill>
                <a:latin typeface="+mn-lt"/>
                <a:ea typeface="+mn-ea"/>
                <a:cs typeface="+mn-cs"/>
              </a:rPr>
              <a:t> (sixth row, fourth option from the left). </a:t>
            </a: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1" kern="1200" dirty="0" smtClean="0">
                <a:solidFill>
                  <a:schemeClr val="tx1"/>
                </a:solidFill>
                <a:latin typeface="+mn-lt"/>
                <a:ea typeface="+mn-ea"/>
                <a:cs typeface="+mn-cs"/>
              </a:rPr>
              <a:t>Stop 2 </a:t>
            </a:r>
            <a:r>
              <a:rPr lang="en-US" sz="1200" kern="1200" dirty="0" smtClean="0">
                <a:solidFill>
                  <a:schemeClr val="tx1"/>
                </a:solidFill>
                <a:latin typeface="+mn-lt"/>
                <a:ea typeface="+mn-ea"/>
                <a:cs typeface="+mn-cs"/>
              </a:rPr>
              <a:t>from the list, and then do the following: </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Stop 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50%</a:t>
            </a:r>
            <a:r>
              <a:rPr lang="en-US" sz="1200" kern="1200" dirty="0" smtClean="0">
                <a:solidFill>
                  <a:schemeClr val="tx1"/>
                </a:solidFill>
                <a:latin typeface="+mn-lt"/>
                <a:ea typeface="+mn-ea"/>
                <a:cs typeface="+mn-cs"/>
              </a:rPr>
              <a:t>.</a:t>
            </a:r>
          </a:p>
          <a:p>
            <a:pPr marL="1143000" lvl="2"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Theme Colors </a:t>
            </a:r>
            <a:r>
              <a:rPr lang="en-US" sz="1200" kern="1200" dirty="0" smtClean="0">
                <a:solidFill>
                  <a:schemeClr val="tx1"/>
                </a:solidFill>
                <a:latin typeface="+mn-lt"/>
                <a:ea typeface="+mn-ea"/>
                <a:cs typeface="+mn-cs"/>
              </a:rPr>
              <a:t>click </a:t>
            </a:r>
            <a:r>
              <a:rPr lang="en-US" sz="1200" b="1" dirty="0" smtClean="0">
                <a:solidFill>
                  <a:schemeClr val="accent6"/>
                </a:solidFill>
              </a:rPr>
              <a:t>Dark Blue, Text 2, Lighter 40%</a:t>
            </a:r>
            <a:r>
              <a:rPr lang="en-US" sz="1200" b="1" baseline="0" dirty="0" smtClean="0">
                <a:solidFill>
                  <a:schemeClr val="accent6"/>
                </a:solidFill>
              </a:rPr>
              <a:t> </a:t>
            </a:r>
            <a:r>
              <a:rPr lang="en-US" sz="1200" b="0" baseline="0" dirty="0" smtClean="0">
                <a:solidFill>
                  <a:schemeClr val="accent6"/>
                </a:solidFill>
              </a:rPr>
              <a:t>(fourth row, fourth option from the left). </a:t>
            </a:r>
            <a:endParaRPr lang="en-US" sz="1200" dirty="0" smtClean="0"/>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1" kern="1200" dirty="0" smtClean="0">
                <a:solidFill>
                  <a:schemeClr val="tx1"/>
                </a:solidFill>
                <a:latin typeface="+mn-lt"/>
                <a:ea typeface="+mn-ea"/>
                <a:cs typeface="+mn-cs"/>
              </a:rPr>
              <a:t>Stop 3 </a:t>
            </a:r>
            <a:r>
              <a:rPr lang="en-US" sz="1200" kern="1200" dirty="0" smtClean="0">
                <a:solidFill>
                  <a:schemeClr val="tx1"/>
                </a:solidFill>
                <a:latin typeface="+mn-lt"/>
                <a:ea typeface="+mn-ea"/>
                <a:cs typeface="+mn-cs"/>
              </a:rPr>
              <a:t>from the list, and then do the following: </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Stop 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100%</a:t>
            </a:r>
            <a:r>
              <a:rPr lang="en-US" sz="1200" kern="1200" dirty="0" smtClean="0">
                <a:solidFill>
                  <a:schemeClr val="tx1"/>
                </a:solidFill>
                <a:latin typeface="+mn-lt"/>
                <a:ea typeface="+mn-ea"/>
                <a:cs typeface="+mn-cs"/>
              </a:rPr>
              <a:t>.</a:t>
            </a:r>
          </a:p>
          <a:p>
            <a:pPr marL="1143000" lvl="2"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Theme Colors </a:t>
            </a:r>
            <a:r>
              <a:rPr lang="en-US" sz="1200" kern="1200" dirty="0" smtClean="0">
                <a:solidFill>
                  <a:schemeClr val="tx1"/>
                </a:solidFill>
                <a:latin typeface="+mn-lt"/>
                <a:ea typeface="+mn-ea"/>
                <a:cs typeface="+mn-cs"/>
              </a:rPr>
              <a:t>click </a:t>
            </a:r>
            <a:r>
              <a:rPr lang="en-US" sz="1200" b="1" dirty="0" smtClean="0">
                <a:solidFill>
                  <a:schemeClr val="accent6"/>
                </a:solidFill>
              </a:rPr>
              <a:t>Dark Blue, Text 2, Darker 25% </a:t>
            </a:r>
            <a:r>
              <a:rPr lang="en-US" sz="1200" b="0" dirty="0" smtClean="0">
                <a:solidFill>
                  <a:schemeClr val="accent6"/>
                </a:solidFill>
              </a:rPr>
              <a:t>(fifth row, fourth option from the left). </a:t>
            </a:r>
            <a:endParaRPr lang="en-US" sz="1200" dirty="0" smtClean="0"/>
          </a:p>
          <a:p>
            <a:endParaRPr sz="1200" b="1" dirty="0">
              <a:solidFill>
                <a:schemeClr val="accent6"/>
              </a:solidFill>
            </a:endParaRPr>
          </a:p>
        </p:txBody>
      </p:sp>
      <p:sp>
        <p:nvSpPr>
          <p:cNvPr id="6" name="Slide Image Placeholder 5"/>
          <p:cNvSpPr>
            <a:spLocks noGrp="1" noRot="1" noChangeAspect="1"/>
          </p:cNvSpPr>
          <p:nvPr>
            <p:ph type="sldImg"/>
          </p:nvPr>
        </p:nvSpPr>
        <p:spPr>
          <a:xfrm>
            <a:off x="554038" y="498475"/>
            <a:ext cx="3114675" cy="2335213"/>
          </a:xfrm>
        </p:spPr>
      </p:sp>
    </p:spTree>
    <p:extLst>
      <p:ext uri="{BB962C8B-B14F-4D97-AF65-F5344CB8AC3E}">
        <p14:creationId xmlns:p14="http://schemas.microsoft.com/office/powerpoint/2010/main" xmlns="" val="1053800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numCol="2">
            <a:normAutofit fontScale="25000" lnSpcReduction="20000"/>
          </a:bodyPr>
          <a:lstStyle/>
          <a:p>
            <a:r>
              <a:rPr lang="en-US" sz="1400" b="1" dirty="0" smtClean="0"/>
              <a:t>Custom animation effects: Shrink and position circular pictures</a:t>
            </a:r>
          </a:p>
          <a:p>
            <a:r>
              <a:rPr lang="en-US" sz="1400" dirty="0" smtClean="0"/>
              <a:t>(Intermediate)</a:t>
            </a:r>
          </a:p>
          <a:p>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Tip</a:t>
            </a:r>
            <a:r>
              <a:rPr lang="en-US" sz="1200" b="0" dirty="0" smtClean="0"/>
              <a:t>: This</a:t>
            </a:r>
            <a:r>
              <a:rPr lang="en-US" sz="1200" b="0" baseline="0" dirty="0" smtClean="0"/>
              <a:t> s</a:t>
            </a:r>
            <a:r>
              <a:rPr lang="en-US" sz="1200" dirty="0" smtClean="0"/>
              <a:t>lide design includes three large, circle-shaped pictures. Each picture has a 12” diameter</a:t>
            </a:r>
            <a:r>
              <a:rPr lang="en-US" sz="1200" baseline="0" dirty="0" smtClean="0"/>
              <a:t> and is larger than the slide. You will want to use drawing guides to reproduce the effects on this slide.</a:t>
            </a:r>
            <a:endParaRPr lang="en-US" sz="1200" dirty="0" smtClean="0"/>
          </a:p>
          <a:p>
            <a:endParaRPr lang="en-US" sz="1200" dirty="0" smtClean="0"/>
          </a:p>
          <a:p>
            <a:endParaRPr lang="en-US" sz="1200" dirty="0" smtClean="0"/>
          </a:p>
          <a:p>
            <a:r>
              <a:rPr lang="en-US" sz="1200" dirty="0" smtClean="0"/>
              <a:t>To</a:t>
            </a:r>
            <a:r>
              <a:rPr lang="en-US" sz="1200" baseline="0" dirty="0" smtClean="0"/>
              <a:t> display and set the drawing guides</a:t>
            </a:r>
            <a:r>
              <a:rPr lang="en-US" sz="1200" dirty="0" smtClean="0"/>
              <a:t>, do the following:</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dirty="0" smtClean="0"/>
              <a:t>On the </a:t>
            </a:r>
            <a:r>
              <a:rPr lang="en-US" sz="1200" b="1" dirty="0" smtClean="0"/>
              <a:t>Home</a:t>
            </a:r>
            <a:r>
              <a:rPr lang="en-US" sz="1200" b="0" dirty="0" smtClean="0"/>
              <a:t> tab, in the </a:t>
            </a:r>
            <a:r>
              <a:rPr lang="en-US" sz="1200" b="1" dirty="0" smtClean="0"/>
              <a:t>Slides</a:t>
            </a:r>
            <a:r>
              <a:rPr lang="en-US" sz="1200" b="0" dirty="0" smtClean="0"/>
              <a:t> group, click </a:t>
            </a:r>
            <a:r>
              <a:rPr lang="en-US" sz="1200" b="1" dirty="0" smtClean="0"/>
              <a:t>Layout</a:t>
            </a:r>
            <a:r>
              <a:rPr lang="en-US" sz="1200" b="0" dirty="0" smtClean="0"/>
              <a:t>, and then click</a:t>
            </a:r>
            <a:r>
              <a:rPr lang="en-US" sz="1200" b="0" baseline="0" dirty="0" smtClean="0"/>
              <a:t> </a:t>
            </a:r>
            <a:r>
              <a:rPr lang="en-US" sz="1200" b="1" baseline="0" dirty="0" smtClean="0"/>
              <a:t>Blank</a:t>
            </a:r>
            <a:r>
              <a:rPr lang="en-US" sz="1200" b="0" baseline="0" dirty="0" smtClean="0"/>
              <a:t>.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On the </a:t>
            </a:r>
            <a:r>
              <a:rPr lang="en-US" sz="1200" b="1" baseline="0" dirty="0" smtClean="0"/>
              <a:t>View</a:t>
            </a:r>
            <a:r>
              <a:rPr lang="en-US" sz="1200" b="0" baseline="0" dirty="0" smtClean="0"/>
              <a:t> tab, in the </a:t>
            </a:r>
            <a:r>
              <a:rPr lang="en-US" sz="1200" b="1" baseline="0" dirty="0" smtClean="0"/>
              <a:t>Show/Hide</a:t>
            </a:r>
            <a:r>
              <a:rPr lang="en-US" sz="1200" b="0" baseline="0" dirty="0" smtClean="0"/>
              <a:t> group, select </a:t>
            </a:r>
            <a:r>
              <a:rPr lang="en-US" sz="1200" b="1" baseline="0" dirty="0" smtClean="0"/>
              <a:t>Ruler</a:t>
            </a:r>
            <a:r>
              <a:rPr lang="en-US" sz="1200" b="0" baseline="0" dirty="0" smtClean="0"/>
              <a:t>. </a:t>
            </a:r>
          </a:p>
          <a:p>
            <a:pPr marL="228600" indent="-228600">
              <a:buFont typeface="+mj-lt"/>
              <a:buAutoNum type="arabicPeriod"/>
            </a:pPr>
            <a:r>
              <a:rPr lang="en-US" sz="1200" dirty="0" smtClean="0"/>
              <a:t>Right-click the slide background</a:t>
            </a:r>
            <a:r>
              <a:rPr lang="en-US" sz="1200" baseline="0" dirty="0" smtClean="0"/>
              <a:t> and</a:t>
            </a:r>
            <a:r>
              <a:rPr lang="en-US" sz="1200" dirty="0" smtClean="0"/>
              <a:t> select </a:t>
            </a:r>
            <a:r>
              <a:rPr lang="en-US" sz="1200" b="1" dirty="0" smtClean="0"/>
              <a:t>Grid and Guides</a:t>
            </a:r>
            <a:r>
              <a:rPr lang="en-US" sz="1200" b="0" dirty="0" smtClean="0"/>
              <a:t>.</a:t>
            </a:r>
            <a:r>
              <a:rPr lang="en-US" sz="1200" b="0" baseline="0" dirty="0" smtClean="0"/>
              <a:t> </a:t>
            </a:r>
            <a:r>
              <a:rPr lang="en-US" sz="1200" b="0" dirty="0" smtClean="0"/>
              <a:t>In the </a:t>
            </a:r>
            <a:r>
              <a:rPr lang="en-US" sz="1200" b="1" dirty="0" smtClean="0"/>
              <a:t>Grid and Guides</a:t>
            </a:r>
            <a:r>
              <a:rPr lang="en-US" sz="1200" b="0" dirty="0" smtClean="0"/>
              <a:t> dialog box, under </a:t>
            </a:r>
            <a:r>
              <a:rPr lang="en-US" sz="1200" b="1" dirty="0" smtClean="0"/>
              <a:t>Guide</a:t>
            </a:r>
            <a:r>
              <a:rPr lang="en-US" sz="1200" dirty="0" smtClean="0"/>
              <a:t> </a:t>
            </a:r>
            <a:r>
              <a:rPr lang="en-US" sz="1200" b="1" dirty="0" smtClean="0"/>
              <a:t>settings</a:t>
            </a:r>
            <a:r>
              <a:rPr lang="en-US" sz="1200" b="0" dirty="0" smtClean="0"/>
              <a:t>, select</a:t>
            </a:r>
            <a:r>
              <a:rPr lang="en-US" sz="1200" b="0" baseline="0" dirty="0" smtClean="0"/>
              <a:t> </a:t>
            </a:r>
            <a:r>
              <a:rPr lang="en-US" sz="1200" b="1" dirty="0" smtClean="0"/>
              <a:t>Display</a:t>
            </a:r>
            <a:r>
              <a:rPr lang="en-US" sz="1200" dirty="0" smtClean="0"/>
              <a:t> </a:t>
            </a:r>
            <a:r>
              <a:rPr lang="en-US" sz="1200" b="1" dirty="0" smtClean="0"/>
              <a:t>drawing</a:t>
            </a:r>
            <a:r>
              <a:rPr lang="en-US" sz="1200" dirty="0" smtClean="0"/>
              <a:t> </a:t>
            </a:r>
            <a:r>
              <a:rPr lang="en-US" sz="1200" b="1" dirty="0" smtClean="0"/>
              <a:t>guides</a:t>
            </a:r>
            <a:r>
              <a:rPr lang="en-US" sz="1200" dirty="0" smtClean="0"/>
              <a:t> </a:t>
            </a:r>
            <a:r>
              <a:rPr lang="en-US" sz="1200" b="1" dirty="0" smtClean="0"/>
              <a:t>on screen</a:t>
            </a:r>
            <a:r>
              <a:rPr lang="en-US" sz="1200" b="0" dirty="0" smtClean="0"/>
              <a:t>.</a:t>
            </a:r>
            <a:r>
              <a:rPr lang="en-US" sz="1200" b="0" baseline="0" dirty="0" smtClean="0"/>
              <a:t> (</a:t>
            </a:r>
            <a:r>
              <a:rPr lang="en-US" sz="1200" b="1" dirty="0" smtClean="0"/>
              <a:t>Note: </a:t>
            </a:r>
            <a:r>
              <a:rPr lang="en-US" sz="1200" dirty="0" smtClean="0"/>
              <a:t>One horizontal and one vertical guide will display on</a:t>
            </a:r>
            <a:r>
              <a:rPr lang="en-US" sz="1200" baseline="0" dirty="0" smtClean="0"/>
              <a:t> the slide </a:t>
            </a:r>
            <a:r>
              <a:rPr lang="en-US" sz="1200" dirty="0" smtClean="0"/>
              <a:t>at 0.00, the default</a:t>
            </a:r>
            <a:r>
              <a:rPr lang="en-US" sz="1200" baseline="0" dirty="0" smtClean="0"/>
              <a:t> position</a:t>
            </a:r>
            <a:r>
              <a:rPr lang="en-US" sz="1200" dirty="0" smtClean="0"/>
              <a:t>. As</a:t>
            </a:r>
            <a:r>
              <a:rPr lang="en-US" sz="1200" baseline="0" dirty="0" smtClean="0"/>
              <a:t> you drag the guides, the cursor will display the new position.</a:t>
            </a:r>
            <a:r>
              <a:rPr lang="en-US" sz="1200" dirty="0" smtClean="0"/>
              <a:t>) </a:t>
            </a:r>
          </a:p>
          <a:p>
            <a:pPr marL="228600" indent="-228600">
              <a:buFont typeface="+mj-lt"/>
              <a:buAutoNum type="arabicPeriod"/>
            </a:pPr>
            <a:r>
              <a:rPr lang="en-US" sz="1200" dirty="0" smtClean="0"/>
              <a:t>Do the following on the slide:</a:t>
            </a:r>
          </a:p>
          <a:p>
            <a:pPr marL="685800" lvl="1" indent="-228600">
              <a:buFont typeface="Arial" pitchFamily="34" charset="0"/>
              <a:buChar char="•"/>
            </a:pPr>
            <a:r>
              <a:rPr lang="en-US" sz="1200" dirty="0" smtClean="0"/>
              <a:t>Press and hold CTRL, select the vertical</a:t>
            </a:r>
            <a:r>
              <a:rPr lang="en-US" sz="1200" baseline="0" dirty="0" smtClean="0"/>
              <a:t> guide, and then </a:t>
            </a:r>
            <a:r>
              <a:rPr lang="en-US" sz="1200" dirty="0" smtClean="0"/>
              <a:t>drag it left to</a:t>
            </a:r>
            <a:r>
              <a:rPr lang="en-US" sz="1200" baseline="0" dirty="0" smtClean="0"/>
              <a:t> the </a:t>
            </a:r>
            <a:r>
              <a:rPr lang="en-US" sz="1200" dirty="0" smtClean="0"/>
              <a:t>2.83 position. </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smtClean="0"/>
              <a:t>Press and hold CTRL, select the vertical</a:t>
            </a:r>
            <a:r>
              <a:rPr lang="en-US" sz="1200" baseline="0" dirty="0" smtClean="0"/>
              <a:t> guide, and then </a:t>
            </a:r>
            <a:r>
              <a:rPr lang="en-US" sz="1200" dirty="0" smtClean="0"/>
              <a:t>drag it right to</a:t>
            </a:r>
            <a:r>
              <a:rPr lang="en-US" sz="1200" baseline="0" dirty="0" smtClean="0"/>
              <a:t> the</a:t>
            </a:r>
            <a:r>
              <a:rPr lang="en-US" sz="1200" dirty="0" smtClean="0"/>
              <a:t> 2.83 position.</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smtClean="0"/>
              <a:t>Press and hold CTRL, select the horizontal</a:t>
            </a:r>
            <a:r>
              <a:rPr lang="en-US" sz="1200" baseline="0" dirty="0" smtClean="0"/>
              <a:t> guide, and then </a:t>
            </a:r>
            <a:r>
              <a:rPr lang="en-US" sz="1200" dirty="0" smtClean="0"/>
              <a:t>drag it up</a:t>
            </a:r>
            <a:r>
              <a:rPr lang="en-US" sz="1200" baseline="0" dirty="0" smtClean="0"/>
              <a:t> </a:t>
            </a:r>
            <a:r>
              <a:rPr lang="en-US" sz="1200" dirty="0" smtClean="0"/>
              <a:t>to the 0.83 position.</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5"/>
              <a:tabLst/>
              <a:defRPr/>
            </a:pPr>
            <a:endParaRPr lang="en-US" sz="1200" dirty="0" smtClean="0"/>
          </a:p>
          <a:p>
            <a:pPr marL="228600" marR="0" indent="-228600" algn="l" defTabSz="914400" rtl="0" eaLnBrk="1" fontAlgn="auto" latinLnBrk="0" hangingPunct="1">
              <a:lnSpc>
                <a:spcPct val="100000"/>
              </a:lnSpc>
              <a:spcBef>
                <a:spcPts val="0"/>
              </a:spcBef>
              <a:spcAft>
                <a:spcPts val="0"/>
              </a:spcAft>
              <a:buClrTx/>
              <a:buSzTx/>
              <a:buFont typeface="+mj-lt"/>
              <a:buNone/>
              <a:tabLst/>
              <a:defRPr/>
            </a:pPr>
            <a:endParaRPr lang="en-US" sz="1200" dirty="0" smtClean="0"/>
          </a:p>
          <a:p>
            <a:pPr marL="228600" marR="0" indent="-228600" algn="l" defTabSz="914400" rtl="0" eaLnBrk="1" fontAlgn="auto" latinLnBrk="0" hangingPunct="1">
              <a:lnSpc>
                <a:spcPct val="100000"/>
              </a:lnSpc>
              <a:spcBef>
                <a:spcPts val="0"/>
              </a:spcBef>
              <a:spcAft>
                <a:spcPts val="0"/>
              </a:spcAft>
              <a:buClrTx/>
              <a:buSzTx/>
              <a:buFont typeface="+mj-lt"/>
              <a:buNone/>
              <a:tabLst/>
              <a:defRPr/>
            </a:pPr>
            <a:r>
              <a:rPr lang="en-US" sz="1200" dirty="0" smtClean="0"/>
              <a:t>To reproduce the first animated picture effect on this slide, do the following:</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On the </a:t>
            </a:r>
            <a:r>
              <a:rPr lang="en-US" sz="1200" b="1" dirty="0" smtClean="0"/>
              <a:t>Insert</a:t>
            </a:r>
            <a:r>
              <a:rPr lang="en-US" sz="1200" dirty="0" smtClean="0"/>
              <a:t> tab, in the </a:t>
            </a:r>
            <a:r>
              <a:rPr lang="en-US" sz="1200" b="1" dirty="0" smtClean="0"/>
              <a:t>Illustrations</a:t>
            </a:r>
            <a:r>
              <a:rPr lang="en-US" sz="1200" dirty="0" smtClean="0"/>
              <a:t> group, click </a:t>
            </a:r>
            <a:r>
              <a:rPr lang="en-US" sz="1200" b="1" dirty="0" smtClean="0"/>
              <a:t>Picture</a:t>
            </a:r>
            <a:r>
              <a:rPr lang="en-US" sz="1200" b="0" dirty="0" smtClean="0"/>
              <a:t>. In the </a:t>
            </a:r>
            <a:r>
              <a:rPr lang="en-US" sz="1200" b="1" dirty="0" smtClean="0"/>
              <a:t>Insert Picture </a:t>
            </a:r>
            <a:r>
              <a:rPr lang="en-US" sz="1200" b="0" dirty="0" smtClean="0"/>
              <a:t>dialog box, select a picture and then click </a:t>
            </a:r>
            <a:r>
              <a:rPr lang="en-US" sz="1200" b="1" dirty="0" smtClean="0"/>
              <a:t>Insert</a:t>
            </a:r>
            <a:r>
              <a:rPr lang="en-US" sz="1200" dirty="0" smtClean="0"/>
              <a:t>.</a:t>
            </a:r>
            <a:endParaRPr lang="en-US" sz="1200" b="0" dirty="0" smtClean="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On</a:t>
            </a:r>
            <a:r>
              <a:rPr lang="en-US" sz="1200" baseline="0" dirty="0" smtClean="0"/>
              <a:t> the slide, select the picture. </a:t>
            </a:r>
            <a:r>
              <a:rPr lang="en-US" sz="1200" dirty="0" smtClean="0"/>
              <a:t>Under </a:t>
            </a:r>
            <a:r>
              <a:rPr lang="en-US" sz="1200" b="1" dirty="0" smtClean="0"/>
              <a:t>Picture</a:t>
            </a:r>
            <a:r>
              <a:rPr lang="en-US" sz="1200" dirty="0" smtClean="0"/>
              <a:t> </a:t>
            </a:r>
            <a:r>
              <a:rPr lang="en-US" sz="1200" b="1" dirty="0" smtClean="0"/>
              <a:t>Tools</a:t>
            </a:r>
            <a:r>
              <a:rPr lang="en-US" sz="1200" dirty="0" smtClean="0"/>
              <a:t>, on the </a:t>
            </a:r>
            <a:r>
              <a:rPr lang="en-US" sz="1200" b="1" dirty="0" smtClean="0"/>
              <a:t>Format</a:t>
            </a:r>
            <a:r>
              <a:rPr lang="en-US" sz="1200" dirty="0" smtClean="0"/>
              <a:t> tab, in the </a:t>
            </a:r>
            <a:r>
              <a:rPr lang="en-US" sz="1200" b="1" dirty="0" smtClean="0"/>
              <a:t>Picture</a:t>
            </a:r>
            <a:r>
              <a:rPr lang="en-US" sz="1200" dirty="0" smtClean="0"/>
              <a:t> </a:t>
            </a:r>
            <a:r>
              <a:rPr lang="en-US" sz="1200" b="1" dirty="0" smtClean="0"/>
              <a:t>Styles</a:t>
            </a:r>
            <a:r>
              <a:rPr lang="en-US" sz="1200" dirty="0" smtClean="0"/>
              <a:t> group, click </a:t>
            </a:r>
            <a:r>
              <a:rPr lang="en-US" sz="1200" b="1" dirty="0" smtClean="0"/>
              <a:t>Picture Shape</a:t>
            </a:r>
            <a:r>
              <a:rPr lang="en-US" sz="1200" dirty="0" smtClean="0"/>
              <a:t>, and then under </a:t>
            </a:r>
            <a:r>
              <a:rPr lang="en-US" sz="1200" b="1" dirty="0" smtClean="0"/>
              <a:t>Basic</a:t>
            </a:r>
            <a:r>
              <a:rPr lang="en-US" sz="1200" dirty="0" smtClean="0"/>
              <a:t> </a:t>
            </a:r>
            <a:r>
              <a:rPr lang="en-US" sz="1200" b="1" dirty="0" smtClean="0"/>
              <a:t>Shapes</a:t>
            </a:r>
            <a:r>
              <a:rPr lang="en-US" sz="1200" dirty="0" smtClean="0"/>
              <a:t> click </a:t>
            </a:r>
            <a:r>
              <a:rPr lang="en-US" sz="1200" b="1" dirty="0" smtClean="0"/>
              <a:t>Oval </a:t>
            </a:r>
            <a:r>
              <a:rPr lang="en-US" sz="1200" b="0" dirty="0" smtClean="0"/>
              <a:t>(first row, first option from the left)</a:t>
            </a:r>
            <a:r>
              <a:rPr lang="en-US" sz="1200" dirty="0" smtClean="0"/>
              <a:t>.</a:t>
            </a:r>
            <a:endParaRPr lang="en-US" sz="1200" b="0" dirty="0" smtClean="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smtClean="0">
                <a:solidFill>
                  <a:schemeClr val="tx1"/>
                </a:solidFill>
                <a:latin typeface="+mn-lt"/>
                <a:ea typeface="+mn-ea"/>
                <a:cs typeface="+mn-cs"/>
              </a:rPr>
              <a:t>Select the oval picture. Under </a:t>
            </a:r>
            <a:r>
              <a:rPr lang="en-US" sz="1200" b="1" kern="1200" dirty="0" smtClean="0">
                <a:solidFill>
                  <a:schemeClr val="tx1"/>
                </a:solidFill>
                <a:latin typeface="+mn-lt"/>
                <a:ea typeface="+mn-ea"/>
                <a:cs typeface="+mn-cs"/>
              </a:rPr>
              <a:t>Picture Tools</a:t>
            </a:r>
            <a:r>
              <a:rPr lang="en-US" sz="1200" kern="1200" dirty="0" smtClean="0">
                <a:solidFill>
                  <a:schemeClr val="tx1"/>
                </a:solidFill>
                <a:latin typeface="+mn-lt"/>
                <a:ea typeface="+mn-ea"/>
                <a:cs typeface="+mn-cs"/>
              </a:rPr>
              <a:t>, on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tab, in the bottom right corner of the </a:t>
            </a:r>
            <a:r>
              <a:rPr lang="en-US" sz="1200" b="1" kern="1200" dirty="0" smtClean="0">
                <a:solidFill>
                  <a:schemeClr val="tx1"/>
                </a:solidFill>
                <a:latin typeface="+mn-lt"/>
                <a:ea typeface="+mn-ea"/>
                <a:cs typeface="+mn-cs"/>
              </a:rPr>
              <a:t>Size</a:t>
            </a:r>
            <a:r>
              <a:rPr lang="en-US" sz="1200" kern="1200" dirty="0" smtClean="0">
                <a:solidFill>
                  <a:schemeClr val="tx1"/>
                </a:solidFill>
                <a:latin typeface="+mn-lt"/>
                <a:ea typeface="+mn-ea"/>
                <a:cs typeface="+mn-cs"/>
              </a:rPr>
              <a:t> group, click the </a:t>
            </a:r>
            <a:r>
              <a:rPr lang="en-US" sz="1200" b="1" kern="1200" dirty="0" smtClean="0">
                <a:solidFill>
                  <a:schemeClr val="tx1"/>
                </a:solidFill>
                <a:latin typeface="+mn-lt"/>
                <a:ea typeface="+mn-ea"/>
                <a:cs typeface="+mn-cs"/>
              </a:rPr>
              <a:t>Size and Position</a:t>
            </a:r>
            <a:r>
              <a:rPr lang="en-US" sz="1200" kern="1200" dirty="0" smtClean="0">
                <a:solidFill>
                  <a:schemeClr val="tx1"/>
                </a:solidFill>
                <a:latin typeface="+mn-lt"/>
                <a:ea typeface="+mn-ea"/>
                <a:cs typeface="+mn-cs"/>
              </a:rPr>
              <a:t> dialog box launcher. In the </a:t>
            </a:r>
            <a:r>
              <a:rPr lang="en-US" sz="1200" b="1" kern="1200" dirty="0" smtClean="0">
                <a:solidFill>
                  <a:schemeClr val="tx1"/>
                </a:solidFill>
                <a:latin typeface="+mn-lt"/>
                <a:ea typeface="+mn-ea"/>
                <a:cs typeface="+mn-cs"/>
              </a:rPr>
              <a:t>Size and Position </a:t>
            </a:r>
            <a:r>
              <a:rPr lang="en-US" sz="1200" kern="1200" dirty="0" smtClean="0">
                <a:solidFill>
                  <a:schemeClr val="tx1"/>
                </a:solidFill>
                <a:latin typeface="+mn-lt"/>
                <a:ea typeface="+mn-ea"/>
                <a:cs typeface="+mn-cs"/>
              </a:rPr>
              <a:t> dialog box, on the </a:t>
            </a:r>
            <a:r>
              <a:rPr lang="en-US" sz="1200" b="1" kern="1200" dirty="0" smtClean="0">
                <a:solidFill>
                  <a:schemeClr val="tx1"/>
                </a:solidFill>
                <a:latin typeface="+mn-lt"/>
                <a:ea typeface="+mn-ea"/>
                <a:cs typeface="+mn-cs"/>
              </a:rPr>
              <a:t>Size</a:t>
            </a:r>
            <a:r>
              <a:rPr lang="en-US" sz="1200" kern="1200" dirty="0" smtClean="0">
                <a:solidFill>
                  <a:schemeClr val="tx1"/>
                </a:solidFill>
                <a:latin typeface="+mn-lt"/>
                <a:ea typeface="+mn-ea"/>
                <a:cs typeface="+mn-cs"/>
              </a:rPr>
              <a:t> tab, resize or crop the picture as needed so that under </a:t>
            </a:r>
            <a:r>
              <a:rPr lang="en-US" sz="1200" b="1" kern="1200" dirty="0" smtClean="0">
                <a:solidFill>
                  <a:schemeClr val="tx1"/>
                </a:solidFill>
                <a:latin typeface="+mn-lt"/>
                <a:ea typeface="+mn-ea"/>
                <a:cs typeface="+mn-cs"/>
              </a:rPr>
              <a:t>Size and rotate</a:t>
            </a:r>
            <a:r>
              <a:rPr lang="en-US" sz="1200" kern="1200" dirty="0" smtClean="0">
                <a:solidFill>
                  <a:schemeClr val="tx1"/>
                </a:solidFill>
                <a:latin typeface="+mn-lt"/>
                <a:ea typeface="+mn-ea"/>
                <a:cs typeface="+mn-cs"/>
              </a:rPr>
              <a:t>, the </a:t>
            </a:r>
            <a:r>
              <a:rPr lang="en-US" sz="1200" b="1" kern="1200" dirty="0" smtClean="0">
                <a:solidFill>
                  <a:schemeClr val="tx1"/>
                </a:solidFill>
                <a:latin typeface="+mn-lt"/>
                <a:ea typeface="+mn-ea"/>
                <a:cs typeface="+mn-cs"/>
              </a:rPr>
              <a:t>Height</a:t>
            </a:r>
            <a:r>
              <a:rPr lang="en-US" sz="1200" kern="1200" dirty="0" smtClean="0">
                <a:solidFill>
                  <a:schemeClr val="tx1"/>
                </a:solidFill>
                <a:latin typeface="+mn-lt"/>
                <a:ea typeface="+mn-ea"/>
                <a:cs typeface="+mn-cs"/>
              </a:rPr>
              <a:t> box is set to </a:t>
            </a:r>
            <a:r>
              <a:rPr lang="en-US" sz="1200" b="1" kern="1200" dirty="0" smtClean="0">
                <a:solidFill>
                  <a:schemeClr val="tx1"/>
                </a:solidFill>
                <a:latin typeface="+mn-lt"/>
                <a:ea typeface="+mn-ea"/>
                <a:cs typeface="+mn-cs"/>
              </a:rPr>
              <a:t>12”</a:t>
            </a:r>
            <a:r>
              <a:rPr lang="en-US" sz="1200" kern="1200" dirty="0" smtClean="0">
                <a:solidFill>
                  <a:schemeClr val="tx1"/>
                </a:solidFill>
                <a:latin typeface="+mn-lt"/>
                <a:ea typeface="+mn-ea"/>
                <a:cs typeface="+mn-cs"/>
              </a:rPr>
              <a:t> and the </a:t>
            </a:r>
            <a:r>
              <a:rPr lang="en-US" sz="1200" b="1" kern="1200" dirty="0" smtClean="0">
                <a:solidFill>
                  <a:schemeClr val="tx1"/>
                </a:solidFill>
                <a:latin typeface="+mn-lt"/>
                <a:ea typeface="+mn-ea"/>
                <a:cs typeface="+mn-cs"/>
              </a:rPr>
              <a:t>Width</a:t>
            </a:r>
            <a:r>
              <a:rPr lang="en-US" sz="1200" kern="1200" dirty="0" smtClean="0">
                <a:solidFill>
                  <a:schemeClr val="tx1"/>
                </a:solidFill>
                <a:latin typeface="+mn-lt"/>
                <a:ea typeface="+mn-ea"/>
                <a:cs typeface="+mn-cs"/>
              </a:rPr>
              <a:t> box is set to </a:t>
            </a:r>
            <a:r>
              <a:rPr lang="en-US" sz="1200" b="1" kern="1200" dirty="0" smtClean="0">
                <a:solidFill>
                  <a:schemeClr val="tx1"/>
                </a:solidFill>
                <a:latin typeface="+mn-lt"/>
                <a:ea typeface="+mn-ea"/>
                <a:cs typeface="+mn-cs"/>
              </a:rPr>
              <a:t>12”</a:t>
            </a:r>
            <a:r>
              <a:rPr lang="en-US" sz="1200" kern="1200" dirty="0" smtClean="0">
                <a:solidFill>
                  <a:schemeClr val="tx1"/>
                </a:solidFill>
                <a:latin typeface="+mn-lt"/>
                <a:ea typeface="+mn-ea"/>
                <a:cs typeface="+mn-cs"/>
              </a:rPr>
              <a:t>. Resize the picture under </a:t>
            </a:r>
            <a:r>
              <a:rPr lang="en-US" sz="1200" b="1" kern="1200" dirty="0" smtClean="0">
                <a:solidFill>
                  <a:schemeClr val="tx1"/>
                </a:solidFill>
                <a:latin typeface="+mn-lt"/>
                <a:ea typeface="+mn-ea"/>
                <a:cs typeface="+mn-cs"/>
              </a:rPr>
              <a:t>Size and rotate </a:t>
            </a:r>
            <a:r>
              <a:rPr lang="en-US" sz="1200" kern="1200" dirty="0" smtClean="0">
                <a:solidFill>
                  <a:schemeClr val="tx1"/>
                </a:solidFill>
                <a:latin typeface="+mn-lt"/>
                <a:ea typeface="+mn-ea"/>
                <a:cs typeface="+mn-cs"/>
              </a:rPr>
              <a:t>by entering values into the </a:t>
            </a:r>
            <a:r>
              <a:rPr lang="en-US" sz="1200" b="1" kern="1200" dirty="0" smtClean="0">
                <a:solidFill>
                  <a:schemeClr val="tx1"/>
                </a:solidFill>
                <a:latin typeface="+mn-lt"/>
                <a:ea typeface="+mn-ea"/>
                <a:cs typeface="+mn-cs"/>
              </a:rPr>
              <a:t>Height</a:t>
            </a:r>
            <a:r>
              <a:rPr lang="en-US" sz="1200" kern="1200" dirty="0" smtClean="0">
                <a:solidFill>
                  <a:schemeClr val="tx1"/>
                </a:solidFill>
                <a:latin typeface="+mn-lt"/>
                <a:ea typeface="+mn-ea"/>
                <a:cs typeface="+mn-cs"/>
              </a:rPr>
              <a:t> and </a:t>
            </a:r>
            <a:r>
              <a:rPr lang="en-US" sz="1200" b="1" kern="1200" dirty="0" smtClean="0">
                <a:solidFill>
                  <a:schemeClr val="tx1"/>
                </a:solidFill>
                <a:latin typeface="+mn-lt"/>
                <a:ea typeface="+mn-ea"/>
                <a:cs typeface="+mn-cs"/>
              </a:rPr>
              <a:t>Width</a:t>
            </a:r>
            <a:r>
              <a:rPr lang="en-US" sz="1200" kern="1200" dirty="0" smtClean="0">
                <a:solidFill>
                  <a:schemeClr val="tx1"/>
                </a:solidFill>
                <a:latin typeface="+mn-lt"/>
                <a:ea typeface="+mn-ea"/>
                <a:cs typeface="+mn-cs"/>
              </a:rPr>
              <a:t> boxes. Crop the picture under </a:t>
            </a:r>
            <a:r>
              <a:rPr lang="en-US" sz="1200" b="1" kern="1200" dirty="0" smtClean="0">
                <a:solidFill>
                  <a:schemeClr val="tx1"/>
                </a:solidFill>
                <a:latin typeface="+mn-lt"/>
                <a:ea typeface="+mn-ea"/>
                <a:cs typeface="+mn-cs"/>
              </a:rPr>
              <a:t>Crop from </a:t>
            </a:r>
            <a:r>
              <a:rPr lang="en-US" sz="1200" kern="1200" dirty="0" smtClean="0">
                <a:solidFill>
                  <a:schemeClr val="tx1"/>
                </a:solidFill>
                <a:latin typeface="+mn-lt"/>
                <a:ea typeface="+mn-ea"/>
                <a:cs typeface="+mn-cs"/>
              </a:rPr>
              <a:t>by entering values into the </a:t>
            </a:r>
            <a:r>
              <a:rPr lang="en-US" sz="1200" b="1" kern="1200" dirty="0" smtClean="0">
                <a:solidFill>
                  <a:schemeClr val="tx1"/>
                </a:solidFill>
                <a:latin typeface="+mn-lt"/>
                <a:ea typeface="+mn-ea"/>
                <a:cs typeface="+mn-cs"/>
              </a:rPr>
              <a:t>Left</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Right</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Top</a:t>
            </a:r>
            <a:r>
              <a:rPr lang="en-US" sz="1200" kern="1200" dirty="0" smtClean="0">
                <a:solidFill>
                  <a:schemeClr val="tx1"/>
                </a:solidFill>
                <a:latin typeface="+mn-lt"/>
                <a:ea typeface="+mn-ea"/>
                <a:cs typeface="+mn-cs"/>
              </a:rPr>
              <a:t>, and </a:t>
            </a:r>
            <a:r>
              <a:rPr lang="en-US" sz="1200" b="1" kern="1200" dirty="0" smtClean="0">
                <a:solidFill>
                  <a:schemeClr val="tx1"/>
                </a:solidFill>
                <a:latin typeface="+mn-lt"/>
                <a:ea typeface="+mn-ea"/>
                <a:cs typeface="+mn-cs"/>
              </a:rPr>
              <a:t>Bottom</a:t>
            </a:r>
            <a:r>
              <a:rPr lang="en-US" sz="1200" kern="1200" dirty="0" smtClean="0">
                <a:solidFill>
                  <a:schemeClr val="tx1"/>
                </a:solidFill>
                <a:latin typeface="+mn-lt"/>
                <a:ea typeface="+mn-ea"/>
                <a:cs typeface="+mn-cs"/>
              </a:rPr>
              <a:t> boxes.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On the </a:t>
            </a:r>
            <a:r>
              <a:rPr lang="en-US" sz="1200" b="1" dirty="0" smtClean="0"/>
              <a:t>Home</a:t>
            </a:r>
            <a:r>
              <a:rPr lang="en-US" sz="1200" dirty="0" smtClean="0"/>
              <a:t> tab, in the </a:t>
            </a:r>
            <a:r>
              <a:rPr lang="en-US" sz="1200" b="1" dirty="0" smtClean="0"/>
              <a:t>Drawing</a:t>
            </a:r>
            <a:r>
              <a:rPr lang="en-US" sz="1200" dirty="0" smtClean="0"/>
              <a:t> group, click </a:t>
            </a:r>
            <a:r>
              <a:rPr lang="en-US" sz="1200" b="1" dirty="0" smtClean="0"/>
              <a:t>Arrange</a:t>
            </a:r>
            <a:r>
              <a:rPr lang="en-US" sz="1200" dirty="0" smtClean="0"/>
              <a:t>, point to </a:t>
            </a:r>
            <a:r>
              <a:rPr lang="en-US" sz="1200" b="1" dirty="0" smtClean="0"/>
              <a:t>Align</a:t>
            </a:r>
            <a:r>
              <a:rPr lang="en-US" sz="1200" dirty="0" smtClean="0"/>
              <a:t>, and then do the following:</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Click </a:t>
            </a:r>
            <a:r>
              <a:rPr lang="en-US" sz="1200" b="1" dirty="0" smtClean="0"/>
              <a:t>Align to Slide</a:t>
            </a:r>
            <a:r>
              <a:rPr lang="en-US" sz="1200" dirty="0" smtClean="0"/>
              <a: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Click </a:t>
            </a:r>
            <a:r>
              <a:rPr lang="en-US" sz="1200" b="1" dirty="0" smtClean="0"/>
              <a:t>Align</a:t>
            </a:r>
            <a:r>
              <a:rPr lang="en-US" sz="1200" dirty="0" smtClean="0"/>
              <a:t> </a:t>
            </a:r>
            <a:r>
              <a:rPr lang="en-US" sz="1200" b="1" dirty="0" smtClean="0"/>
              <a:t>Center</a:t>
            </a:r>
            <a:r>
              <a:rPr lang="en-US" sz="1200" dirty="0" smtClean="0"/>
              <a: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Click </a:t>
            </a:r>
            <a:r>
              <a:rPr lang="en-US" sz="1200" b="1" dirty="0" smtClean="0"/>
              <a:t>Align</a:t>
            </a:r>
            <a:r>
              <a:rPr lang="en-US" sz="1200" dirty="0" smtClean="0"/>
              <a:t> </a:t>
            </a:r>
            <a:r>
              <a:rPr lang="en-US" sz="1200" b="1" dirty="0" smtClean="0"/>
              <a:t>Middle</a:t>
            </a:r>
            <a:r>
              <a:rPr lang="en-US" sz="1200" dirty="0" smtClean="0"/>
              <a:t>.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baseline="0" dirty="0" smtClean="0">
                <a:solidFill>
                  <a:schemeClr val="tx1"/>
                </a:solidFill>
                <a:latin typeface="+mn-lt"/>
                <a:ea typeface="+mn-ea"/>
                <a:cs typeface="+mn-cs"/>
              </a:rPr>
              <a:t>On the </a:t>
            </a:r>
            <a:r>
              <a:rPr lang="en-US" sz="1200" b="1" kern="1200" baseline="0" dirty="0" smtClean="0">
                <a:solidFill>
                  <a:schemeClr val="tx1"/>
                </a:solidFill>
                <a:latin typeface="+mn-lt"/>
                <a:ea typeface="+mn-ea"/>
                <a:cs typeface="+mn-cs"/>
              </a:rPr>
              <a:t>Animations</a:t>
            </a:r>
            <a:r>
              <a:rPr lang="en-US" sz="1200" kern="1200" baseline="0" dirty="0" smtClean="0">
                <a:solidFill>
                  <a:schemeClr val="tx1"/>
                </a:solidFill>
                <a:latin typeface="+mn-lt"/>
                <a:ea typeface="+mn-ea"/>
                <a:cs typeface="+mn-cs"/>
              </a:rPr>
              <a:t> tab, in the </a:t>
            </a:r>
            <a:r>
              <a:rPr lang="en-US" sz="1200" b="1" kern="1200" baseline="0" dirty="0" smtClean="0">
                <a:solidFill>
                  <a:schemeClr val="tx1"/>
                </a:solidFill>
                <a:latin typeface="+mn-lt"/>
                <a:ea typeface="+mn-ea"/>
                <a:cs typeface="+mn-cs"/>
              </a:rPr>
              <a:t>Animations</a:t>
            </a:r>
            <a:r>
              <a:rPr lang="en-US" sz="1200" kern="1200" baseline="0" dirty="0" smtClean="0">
                <a:solidFill>
                  <a:schemeClr val="tx1"/>
                </a:solidFill>
                <a:latin typeface="+mn-lt"/>
                <a:ea typeface="+mn-ea"/>
                <a:cs typeface="+mn-cs"/>
              </a:rPr>
              <a:t> group, click </a:t>
            </a:r>
            <a:r>
              <a:rPr lang="en-US" sz="1200" b="1" kern="1200" baseline="0" dirty="0" smtClean="0">
                <a:solidFill>
                  <a:schemeClr val="tx1"/>
                </a:solidFill>
                <a:latin typeface="+mn-lt"/>
                <a:ea typeface="+mn-ea"/>
                <a:cs typeface="+mn-cs"/>
              </a:rPr>
              <a:t>Custom</a:t>
            </a:r>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Animation</a:t>
            </a:r>
            <a:r>
              <a:rPr lang="en-US" sz="1200" kern="1200" baseline="0" dirty="0" smtClean="0">
                <a:solidFill>
                  <a:schemeClr val="tx1"/>
                </a:solidFill>
                <a:latin typeface="+mn-lt"/>
                <a:ea typeface="+mn-ea"/>
                <a:cs typeface="+mn-cs"/>
              </a:rPr>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baseline="0" dirty="0" smtClean="0">
                <a:solidFill>
                  <a:schemeClr val="tx1"/>
                </a:solidFill>
                <a:latin typeface="+mn-lt"/>
                <a:ea typeface="+mn-ea"/>
                <a:cs typeface="+mn-cs"/>
              </a:rPr>
              <a:t>On the slide, select the picture. In the </a:t>
            </a:r>
            <a:r>
              <a:rPr lang="en-US" sz="1200" b="1" baseline="0" dirty="0" smtClean="0"/>
              <a:t>Custom</a:t>
            </a:r>
            <a:r>
              <a:rPr lang="en-US" sz="1200" baseline="0" dirty="0" smtClean="0"/>
              <a:t> </a:t>
            </a:r>
            <a:r>
              <a:rPr lang="en-US" sz="1200" b="1" baseline="0" dirty="0" smtClean="0"/>
              <a:t>Animation</a:t>
            </a:r>
            <a:r>
              <a:rPr lang="en-US" sz="1200" baseline="0" dirty="0" smtClean="0"/>
              <a:t> task pane, do the following:</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Click </a:t>
            </a:r>
            <a:r>
              <a:rPr lang="en-US" sz="1200" b="1" baseline="0" dirty="0" smtClean="0"/>
              <a:t>Add Effect</a:t>
            </a:r>
            <a:r>
              <a:rPr lang="en-US" sz="1200" baseline="0" dirty="0" smtClean="0"/>
              <a:t>, point to </a:t>
            </a:r>
            <a:r>
              <a:rPr lang="en-US" sz="1200" b="1" baseline="0" dirty="0" smtClean="0"/>
              <a:t>Entrance</a:t>
            </a:r>
            <a:r>
              <a:rPr lang="en-US" sz="1200" baseline="0" dirty="0" smtClean="0"/>
              <a:t>, and then click </a:t>
            </a:r>
            <a:r>
              <a:rPr lang="en-US" sz="1200" b="1" baseline="0" dirty="0" smtClean="0"/>
              <a:t>More</a:t>
            </a:r>
            <a:r>
              <a:rPr lang="en-US" sz="1200" baseline="0" dirty="0" smtClean="0"/>
              <a:t> </a:t>
            </a:r>
            <a:r>
              <a:rPr lang="en-US" sz="1200" b="1" baseline="0" dirty="0" smtClean="0"/>
              <a:t>Effects</a:t>
            </a:r>
            <a:r>
              <a:rPr lang="en-US" sz="1200" b="0" baseline="0" dirty="0" smtClean="0"/>
              <a:t>. In the </a:t>
            </a:r>
            <a:r>
              <a:rPr lang="en-US" sz="1200" b="1" baseline="0" dirty="0" smtClean="0"/>
              <a:t>Add Entrance Effect </a:t>
            </a:r>
            <a:r>
              <a:rPr lang="en-US" sz="1200" b="0" baseline="0" dirty="0" smtClean="0"/>
              <a:t>dialog box, under </a:t>
            </a:r>
            <a:r>
              <a:rPr lang="en-US" sz="1200" b="1" baseline="0" dirty="0" smtClean="0"/>
              <a:t>Subtle</a:t>
            </a:r>
            <a:r>
              <a:rPr lang="en-US" sz="1200" b="0" baseline="0" dirty="0" smtClean="0"/>
              <a:t>, click </a:t>
            </a:r>
            <a:r>
              <a:rPr lang="en-US" sz="1200" b="1" baseline="0" dirty="0" smtClean="0"/>
              <a:t>Fade</a:t>
            </a:r>
            <a:r>
              <a:rPr lang="en-US" sz="1200" b="0" baseline="0" dirty="0" smtClean="0"/>
              <a:t>, and then click </a:t>
            </a:r>
            <a:r>
              <a:rPr lang="en-US" sz="1200" b="1" baseline="0" dirty="0" smtClean="0"/>
              <a:t>OK</a:t>
            </a:r>
            <a:r>
              <a:rPr lang="en-US" sz="1200" b="0" baseline="0" dirty="0" smtClean="0"/>
              <a:t>. </a:t>
            </a:r>
            <a:r>
              <a:rPr lang="en-US" sz="1200" baseline="0" dirty="0" smtClean="0"/>
              <a:t>Under </a:t>
            </a:r>
            <a:r>
              <a:rPr lang="en-US" sz="1200" b="1" baseline="0" dirty="0" smtClean="0"/>
              <a:t>Modify: Fade</a:t>
            </a:r>
            <a:r>
              <a:rPr lang="en-US" sz="1200" baseline="0" dirty="0" smtClean="0"/>
              <a:t>, do the following:</a:t>
            </a:r>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baseline="0" dirty="0" smtClean="0">
                <a:solidFill>
                  <a:schemeClr val="tx1"/>
                </a:solidFill>
                <a:latin typeface="+mn-lt"/>
                <a:ea typeface="+mn-ea"/>
                <a:cs typeface="+mn-cs"/>
              </a:rPr>
              <a:t>In the</a:t>
            </a:r>
            <a:r>
              <a:rPr lang="en-US" sz="1200" b="0" dirty="0" smtClean="0"/>
              <a:t> </a:t>
            </a:r>
            <a:r>
              <a:rPr lang="en-US" sz="1200" b="1" dirty="0" smtClean="0"/>
              <a:t>Start</a:t>
            </a:r>
            <a:r>
              <a:rPr lang="en-US" sz="1200" dirty="0" smtClean="0"/>
              <a:t> list, select </a:t>
            </a:r>
            <a:r>
              <a:rPr lang="en-US" sz="1200" b="1" dirty="0" smtClean="0"/>
              <a:t>With Previous</a:t>
            </a:r>
            <a:r>
              <a:rPr lang="en-US" sz="1200" b="0" dirty="0" smtClean="0"/>
              <a:t>.</a:t>
            </a:r>
            <a:endParaRPr lang="en-US" sz="1200" dirty="0" smtClean="0"/>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smtClean="0"/>
              <a:t>In the </a:t>
            </a:r>
            <a:r>
              <a:rPr lang="en-US" sz="1200" b="1" dirty="0" smtClean="0"/>
              <a:t>Speed</a:t>
            </a:r>
            <a:r>
              <a:rPr lang="en-US" sz="1200" dirty="0" smtClean="0"/>
              <a:t> list, select </a:t>
            </a:r>
            <a:r>
              <a:rPr lang="en-US" sz="1200" b="1" dirty="0" smtClean="0"/>
              <a:t>Medium</a:t>
            </a:r>
            <a:r>
              <a:rPr lang="en-US" sz="1200" dirty="0" smtClean="0"/>
              <a: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Click </a:t>
            </a:r>
            <a:r>
              <a:rPr lang="en-US" sz="1200" b="1" baseline="0" dirty="0" smtClean="0"/>
              <a:t>Add Effect</a:t>
            </a:r>
            <a:r>
              <a:rPr lang="en-US" sz="1200" baseline="0" dirty="0" smtClean="0"/>
              <a:t>, point to </a:t>
            </a:r>
            <a:r>
              <a:rPr lang="en-US" sz="1200" b="1" baseline="0" dirty="0" smtClean="0"/>
              <a:t>Emphasis</a:t>
            </a:r>
            <a:r>
              <a:rPr lang="en-US" sz="1200" baseline="0" dirty="0" smtClean="0"/>
              <a:t>, and then click </a:t>
            </a:r>
            <a:r>
              <a:rPr lang="en-US" sz="1200" b="1" baseline="0" dirty="0" smtClean="0"/>
              <a:t>More</a:t>
            </a:r>
            <a:r>
              <a:rPr lang="en-US" sz="1200" baseline="0" dirty="0" smtClean="0"/>
              <a:t> </a:t>
            </a:r>
            <a:r>
              <a:rPr lang="en-US" sz="1200" b="1" baseline="0" dirty="0" smtClean="0"/>
              <a:t>Effects</a:t>
            </a:r>
            <a:r>
              <a:rPr lang="en-US" sz="1200" b="0" baseline="0" dirty="0" smtClean="0"/>
              <a:t>. In the </a:t>
            </a:r>
            <a:r>
              <a:rPr lang="en-US" sz="1200" b="1" baseline="0" dirty="0" smtClean="0"/>
              <a:t>Add Emphasis Effect </a:t>
            </a:r>
            <a:r>
              <a:rPr lang="en-US" sz="1200" b="0" baseline="0" dirty="0" smtClean="0"/>
              <a:t>dialog box, under </a:t>
            </a:r>
            <a:r>
              <a:rPr lang="en-US" sz="1200" b="1" baseline="0" dirty="0" smtClean="0"/>
              <a:t>Basic</a:t>
            </a:r>
            <a:r>
              <a:rPr lang="en-US" sz="1200" b="0" baseline="0" dirty="0" smtClean="0"/>
              <a:t>, click </a:t>
            </a:r>
            <a:r>
              <a:rPr lang="en-US" sz="1200" b="1" dirty="0" smtClean="0"/>
              <a:t>Grow/Shrink</a:t>
            </a:r>
            <a:r>
              <a:rPr lang="en-US" sz="1200" b="0" baseline="0" dirty="0" smtClean="0"/>
              <a:t>, and then</a:t>
            </a:r>
            <a:r>
              <a:rPr lang="en-US" sz="1200" b="0" dirty="0" smtClean="0"/>
              <a:t> click </a:t>
            </a:r>
            <a:r>
              <a:rPr lang="en-US" sz="1200" b="1" dirty="0" smtClean="0"/>
              <a:t>OK</a:t>
            </a:r>
            <a:r>
              <a:rPr lang="en-US" sz="1200" b="0" dirty="0" smtClean="0"/>
              <a:t>. Under </a:t>
            </a:r>
            <a:r>
              <a:rPr lang="en-US" sz="1200" b="1" dirty="0" smtClean="0"/>
              <a:t>Modify: Grow/Shrink</a:t>
            </a:r>
            <a:r>
              <a:rPr lang="en-US" sz="1200" b="0" dirty="0" smtClean="0"/>
              <a:t>, do the following: </a:t>
            </a:r>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baseline="0" dirty="0" smtClean="0"/>
              <a:t>In the </a:t>
            </a:r>
            <a:r>
              <a:rPr lang="en-US" sz="1200" b="1" dirty="0" smtClean="0"/>
              <a:t>Start</a:t>
            </a:r>
            <a:r>
              <a:rPr lang="en-US" sz="1200" dirty="0" smtClean="0"/>
              <a:t> list, select </a:t>
            </a:r>
            <a:r>
              <a:rPr lang="en-US" sz="1200" b="1" dirty="0" smtClean="0"/>
              <a:t>After Previous</a:t>
            </a:r>
            <a:r>
              <a:rPr lang="en-US" sz="1200" b="0" dirty="0" smtClean="0"/>
              <a:t>.</a:t>
            </a:r>
            <a:r>
              <a:rPr lang="en-US" sz="1200" dirty="0" smtClean="0"/>
              <a:t> </a:t>
            </a:r>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smtClean="0"/>
              <a:t>In the </a:t>
            </a:r>
            <a:r>
              <a:rPr lang="en-US" sz="1200" b="1" dirty="0" smtClean="0"/>
              <a:t>Size</a:t>
            </a:r>
            <a:r>
              <a:rPr lang="en-US" sz="1200" dirty="0" smtClean="0"/>
              <a:t> list, in the </a:t>
            </a:r>
            <a:r>
              <a:rPr lang="en-US" sz="1200" b="1" dirty="0" smtClean="0"/>
              <a:t>Custom</a:t>
            </a:r>
            <a:r>
              <a:rPr lang="en-US" sz="1200" dirty="0" smtClean="0"/>
              <a:t> box, enter </a:t>
            </a:r>
            <a:r>
              <a:rPr lang="en-US" sz="1200" b="1" dirty="0" smtClean="0"/>
              <a:t>20%</a:t>
            </a:r>
            <a:r>
              <a:rPr lang="en-US" sz="1200" dirty="0" smtClean="0"/>
              <a:t>, and then press ENTER. </a:t>
            </a:r>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smtClean="0"/>
              <a:t>In the </a:t>
            </a:r>
            <a:r>
              <a:rPr lang="en-US" sz="1200" b="1" dirty="0" smtClean="0"/>
              <a:t>Speed</a:t>
            </a:r>
            <a:r>
              <a:rPr lang="en-US" sz="1200" dirty="0" smtClean="0"/>
              <a:t> list, select </a:t>
            </a:r>
            <a:r>
              <a:rPr lang="en-US" sz="1200" b="1" dirty="0" smtClean="0"/>
              <a:t>Medium</a:t>
            </a:r>
            <a:r>
              <a:rPr lang="en-US" sz="1200" dirty="0" smtClean="0"/>
              <a:t>.</a:t>
            </a:r>
            <a:endParaRPr lang="en-US" sz="1200" i="0" baseline="0" dirty="0" smtClean="0"/>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Click </a:t>
            </a:r>
            <a:r>
              <a:rPr lang="en-US" sz="1200" b="1" baseline="0" dirty="0" smtClean="0"/>
              <a:t>Add Effect</a:t>
            </a:r>
            <a:r>
              <a:rPr lang="en-US" sz="1200" baseline="0" dirty="0" smtClean="0"/>
              <a:t>, point to </a:t>
            </a:r>
            <a:r>
              <a:rPr lang="en-US" sz="1200" b="1" baseline="0" dirty="0" smtClean="0"/>
              <a:t>Motion Paths</a:t>
            </a:r>
            <a:r>
              <a:rPr lang="en-US" sz="1200" baseline="0" dirty="0" smtClean="0"/>
              <a:t>, and then click </a:t>
            </a:r>
            <a:r>
              <a:rPr lang="en-US" sz="1200" b="1" baseline="0" dirty="0" smtClean="0"/>
              <a:t>Left</a:t>
            </a:r>
            <a:r>
              <a:rPr lang="en-US" sz="1200" baseline="0" dirty="0" smtClean="0"/>
              <a:t>. Under </a:t>
            </a:r>
            <a:r>
              <a:rPr lang="en-US" sz="1200" b="1" baseline="0" dirty="0" smtClean="0"/>
              <a:t>Mo</a:t>
            </a:r>
            <a:r>
              <a:rPr lang="en-US" sz="1200" b="1" dirty="0" smtClean="0"/>
              <a:t>dify: Left</a:t>
            </a:r>
            <a:r>
              <a:rPr lang="en-US" sz="1200" b="0" dirty="0" smtClean="0"/>
              <a:t>, do the following:</a:t>
            </a:r>
            <a:endParaRPr lang="en-US" sz="1200" baseline="0" dirty="0" smtClean="0"/>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dirty="0" smtClean="0"/>
              <a:t>In the </a:t>
            </a:r>
            <a:r>
              <a:rPr lang="en-US" sz="1200" b="1" dirty="0" smtClean="0"/>
              <a:t>Start</a:t>
            </a:r>
            <a:r>
              <a:rPr lang="en-US" sz="1200" dirty="0" smtClean="0"/>
              <a:t> list, select </a:t>
            </a:r>
            <a:r>
              <a:rPr lang="en-US" sz="1200" b="1" dirty="0" smtClean="0"/>
              <a:t>With Previous</a:t>
            </a:r>
            <a:r>
              <a:rPr lang="en-US" sz="1200" b="0" dirty="0" smtClean="0"/>
              <a:t>.</a:t>
            </a:r>
            <a:endParaRPr lang="en-US" sz="1200" dirty="0" smtClean="0"/>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smtClean="0"/>
              <a:t>In </a:t>
            </a:r>
            <a:r>
              <a:rPr lang="en-US" sz="1200" baseline="0" dirty="0" smtClean="0"/>
              <a:t>the </a:t>
            </a:r>
            <a:r>
              <a:rPr lang="en-US" sz="1200" b="1" dirty="0" smtClean="0"/>
              <a:t>Speed</a:t>
            </a:r>
            <a:r>
              <a:rPr lang="en-US" sz="1200" dirty="0" smtClean="0"/>
              <a:t> list, select </a:t>
            </a:r>
            <a:r>
              <a:rPr lang="en-US" sz="1200" b="1" dirty="0" smtClean="0"/>
              <a:t>Medium</a:t>
            </a:r>
            <a:r>
              <a:rPr lang="en-US" sz="1200" dirty="0" smtClean="0"/>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7"/>
              <a:tabLst/>
              <a:defRPr/>
            </a:pPr>
            <a:r>
              <a:rPr lang="en-US" sz="1200" dirty="0" smtClean="0"/>
              <a:t>In the </a:t>
            </a:r>
            <a:r>
              <a:rPr lang="en-US" sz="1200" b="1" dirty="0" smtClean="0"/>
              <a:t>Custom Animation </a:t>
            </a:r>
            <a:r>
              <a:rPr lang="en-US" sz="1200" b="0" dirty="0" smtClean="0"/>
              <a:t>task </a:t>
            </a:r>
            <a:r>
              <a:rPr lang="en-US" sz="1200" dirty="0" smtClean="0"/>
              <a:t>pane, select</a:t>
            </a:r>
            <a:r>
              <a:rPr lang="en-US" sz="1200" baseline="0" dirty="0" smtClean="0"/>
              <a:t> the third animation effect (left motion path for the first picture). </a:t>
            </a:r>
            <a:r>
              <a:rPr lang="en-US" sz="1200" dirty="0" smtClean="0"/>
              <a:t>On the slide, select the </a:t>
            </a:r>
            <a:r>
              <a:rPr lang="en-US" sz="1200" b="0" dirty="0" smtClean="0"/>
              <a:t>left</a:t>
            </a:r>
            <a:r>
              <a:rPr lang="en-US" sz="1200" dirty="0" smtClean="0"/>
              <a:t> motion path. </a:t>
            </a:r>
            <a:r>
              <a:rPr lang="en-US" sz="1200" baseline="0" dirty="0" smtClean="0"/>
              <a:t>Point to the endpoint (red arrow) of the selected motion path until the cursor becomes a two-headed arrow. D</a:t>
            </a:r>
            <a:r>
              <a:rPr lang="en-US" sz="1200" dirty="0" smtClean="0"/>
              <a:t>rag the end</a:t>
            </a:r>
            <a:r>
              <a:rPr lang="en-US" sz="1200" baseline="0" dirty="0" smtClean="0"/>
              <a:t>point </a:t>
            </a:r>
            <a:r>
              <a:rPr lang="en-US" sz="1200" dirty="0" smtClean="0"/>
              <a:t>to the intersection of the drawing guides in the upper left</a:t>
            </a:r>
            <a:r>
              <a:rPr lang="en-US" sz="1200" baseline="0" dirty="0" smtClean="0"/>
              <a:t> area of the slide (2.83 vertical left and 0.83 horizontal top).</a:t>
            </a:r>
            <a:endParaRPr lang="en-US" sz="1200" dirty="0" smtClean="0"/>
          </a:p>
          <a:p>
            <a:pPr marL="342900" marR="0" indent="-342900" algn="l" defTabSz="914400" rtl="0" eaLnBrk="1" fontAlgn="auto" latinLnBrk="0" hangingPunct="1">
              <a:lnSpc>
                <a:spcPct val="100000"/>
              </a:lnSpc>
              <a:spcBef>
                <a:spcPts val="0"/>
              </a:spcBef>
              <a:spcAft>
                <a:spcPts val="0"/>
              </a:spcAft>
              <a:buClrTx/>
              <a:buSzTx/>
              <a:buFont typeface="+mj-lt"/>
              <a:buNone/>
              <a:tabLst/>
              <a:defRPr/>
            </a:pPr>
            <a:endParaRPr lang="en-US" sz="1200" baseline="0" dirty="0" smtClean="0"/>
          </a:p>
          <a:p>
            <a:pPr marL="342900" marR="0" indent="-342900" algn="l" defTabSz="914400" rtl="0" eaLnBrk="1" fontAlgn="auto" latinLnBrk="0" hangingPunct="1">
              <a:lnSpc>
                <a:spcPct val="100000"/>
              </a:lnSpc>
              <a:spcBef>
                <a:spcPts val="0"/>
              </a:spcBef>
              <a:spcAft>
                <a:spcPts val="0"/>
              </a:spcAft>
              <a:buClrTx/>
              <a:buSzTx/>
              <a:buFont typeface="+mj-lt"/>
              <a:buNone/>
              <a:tabLst/>
              <a:defRPr/>
            </a:pPr>
            <a:endParaRPr lang="en-US" sz="1200" baseline="0" dirty="0" smtClean="0"/>
          </a:p>
          <a:p>
            <a:pPr marL="342900" marR="0" indent="-342900" algn="l" defTabSz="914400" rtl="0" eaLnBrk="1" fontAlgn="auto" latinLnBrk="0" hangingPunct="1">
              <a:lnSpc>
                <a:spcPct val="100000"/>
              </a:lnSpc>
              <a:spcBef>
                <a:spcPts val="0"/>
              </a:spcBef>
              <a:spcAft>
                <a:spcPts val="0"/>
              </a:spcAft>
              <a:buClrTx/>
              <a:buSzTx/>
              <a:buFont typeface="+mj-lt"/>
              <a:buNone/>
              <a:tabLst/>
              <a:defRPr/>
            </a:pPr>
            <a:r>
              <a:rPr lang="en-US" sz="1200" baseline="0" dirty="0" smtClean="0"/>
              <a:t>To reproduce the second animated picture effect on this slide, do the following:</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On the </a:t>
            </a:r>
            <a:r>
              <a:rPr lang="en-US" sz="1200" b="1" dirty="0" smtClean="0"/>
              <a:t>Insert</a:t>
            </a:r>
            <a:r>
              <a:rPr lang="en-US" sz="1200" dirty="0" smtClean="0"/>
              <a:t> tab, in the </a:t>
            </a:r>
            <a:r>
              <a:rPr lang="en-US" sz="1200" b="1" dirty="0" smtClean="0"/>
              <a:t>Illustrations</a:t>
            </a:r>
            <a:r>
              <a:rPr lang="en-US" sz="1200" dirty="0" smtClean="0"/>
              <a:t> group, click </a:t>
            </a:r>
            <a:r>
              <a:rPr lang="en-US" sz="1200" b="1" dirty="0" smtClean="0"/>
              <a:t>Picture</a:t>
            </a:r>
            <a:r>
              <a:rPr lang="en-US" sz="1200" b="0" dirty="0" smtClean="0"/>
              <a:t>. In the </a:t>
            </a:r>
            <a:r>
              <a:rPr lang="en-US" sz="1200" b="1" dirty="0" smtClean="0"/>
              <a:t>Insert Picture </a:t>
            </a:r>
            <a:r>
              <a:rPr lang="en-US" sz="1200" b="0" dirty="0" smtClean="0"/>
              <a:t>dialog box, select a picture and then click </a:t>
            </a:r>
            <a:r>
              <a:rPr lang="en-US" sz="1200" b="1" dirty="0" smtClean="0"/>
              <a:t>Insert</a:t>
            </a:r>
            <a:r>
              <a:rPr lang="en-US" sz="1200" dirty="0" smtClean="0"/>
              <a:t>.</a:t>
            </a:r>
            <a:endParaRPr lang="en-US" sz="1200" b="0" dirty="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On</a:t>
            </a:r>
            <a:r>
              <a:rPr lang="en-US" sz="1200" baseline="0" dirty="0" smtClean="0"/>
              <a:t> the slide, select the picture. </a:t>
            </a:r>
            <a:r>
              <a:rPr lang="en-US" sz="1200" dirty="0" smtClean="0"/>
              <a:t>Under </a:t>
            </a:r>
            <a:r>
              <a:rPr lang="en-US" sz="1200" b="1" dirty="0" smtClean="0"/>
              <a:t>Picture</a:t>
            </a:r>
            <a:r>
              <a:rPr lang="en-US" sz="1200" dirty="0" smtClean="0"/>
              <a:t> </a:t>
            </a:r>
            <a:r>
              <a:rPr lang="en-US" sz="1200" b="1" dirty="0" smtClean="0"/>
              <a:t>Tools</a:t>
            </a:r>
            <a:r>
              <a:rPr lang="en-US" sz="1200" dirty="0" smtClean="0"/>
              <a:t>, on the </a:t>
            </a:r>
            <a:r>
              <a:rPr lang="en-US" sz="1200" b="1" dirty="0" smtClean="0"/>
              <a:t>Format</a:t>
            </a:r>
            <a:r>
              <a:rPr lang="en-US" sz="1200" dirty="0" smtClean="0"/>
              <a:t> tab, in the </a:t>
            </a:r>
            <a:r>
              <a:rPr lang="en-US" sz="1200" b="1" dirty="0" smtClean="0"/>
              <a:t>Picture</a:t>
            </a:r>
            <a:r>
              <a:rPr lang="en-US" sz="1200" dirty="0" smtClean="0"/>
              <a:t> </a:t>
            </a:r>
            <a:r>
              <a:rPr lang="en-US" sz="1200" b="1" dirty="0" smtClean="0"/>
              <a:t>Styles</a:t>
            </a:r>
            <a:r>
              <a:rPr lang="en-US" sz="1200" dirty="0" smtClean="0"/>
              <a:t> group, click </a:t>
            </a:r>
            <a:r>
              <a:rPr lang="en-US" sz="1200" b="1" dirty="0" smtClean="0"/>
              <a:t>Picture Shape</a:t>
            </a:r>
            <a:r>
              <a:rPr lang="en-US" sz="1200" dirty="0" smtClean="0"/>
              <a:t>, and then under </a:t>
            </a:r>
            <a:r>
              <a:rPr lang="en-US" sz="1200" b="1" dirty="0" smtClean="0"/>
              <a:t>Basic</a:t>
            </a:r>
            <a:r>
              <a:rPr lang="en-US" sz="1200" dirty="0" smtClean="0"/>
              <a:t> </a:t>
            </a:r>
            <a:r>
              <a:rPr lang="en-US" sz="1200" b="1" dirty="0" smtClean="0"/>
              <a:t>Shapes</a:t>
            </a:r>
            <a:r>
              <a:rPr lang="en-US" sz="1200" dirty="0" smtClean="0"/>
              <a:t> click </a:t>
            </a:r>
            <a:r>
              <a:rPr lang="en-US" sz="1200" b="1" dirty="0" smtClean="0"/>
              <a:t>Oval </a:t>
            </a:r>
            <a:r>
              <a:rPr lang="en-US" sz="1200" b="0" dirty="0" smtClean="0"/>
              <a:t>(first row, first option from the left)</a:t>
            </a:r>
            <a:r>
              <a:rPr lang="en-US" sz="1200" dirty="0" smtClean="0"/>
              <a:t>.</a:t>
            </a:r>
            <a:endParaRPr lang="en-US" sz="1200" b="0" dirty="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smtClean="0">
                <a:solidFill>
                  <a:schemeClr val="tx1"/>
                </a:solidFill>
                <a:latin typeface="+mn-lt"/>
                <a:ea typeface="+mn-ea"/>
                <a:cs typeface="+mn-cs"/>
              </a:rPr>
              <a:t>Select the oval picture. Under </a:t>
            </a:r>
            <a:r>
              <a:rPr lang="en-US" sz="1200" b="1" kern="1200" dirty="0" smtClean="0">
                <a:solidFill>
                  <a:schemeClr val="tx1"/>
                </a:solidFill>
                <a:latin typeface="+mn-lt"/>
                <a:ea typeface="+mn-ea"/>
                <a:cs typeface="+mn-cs"/>
              </a:rPr>
              <a:t>Picture Tools</a:t>
            </a:r>
            <a:r>
              <a:rPr lang="en-US" sz="1200" kern="1200" dirty="0" smtClean="0">
                <a:solidFill>
                  <a:schemeClr val="tx1"/>
                </a:solidFill>
                <a:latin typeface="+mn-lt"/>
                <a:ea typeface="+mn-ea"/>
                <a:cs typeface="+mn-cs"/>
              </a:rPr>
              <a:t>, on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tab, in the bottom right corner of the </a:t>
            </a:r>
            <a:r>
              <a:rPr lang="en-US" sz="1200" b="1" kern="1200" dirty="0" smtClean="0">
                <a:solidFill>
                  <a:schemeClr val="tx1"/>
                </a:solidFill>
                <a:latin typeface="+mn-lt"/>
                <a:ea typeface="+mn-ea"/>
                <a:cs typeface="+mn-cs"/>
              </a:rPr>
              <a:t>Size</a:t>
            </a:r>
            <a:r>
              <a:rPr lang="en-US" sz="1200" kern="1200" dirty="0" smtClean="0">
                <a:solidFill>
                  <a:schemeClr val="tx1"/>
                </a:solidFill>
                <a:latin typeface="+mn-lt"/>
                <a:ea typeface="+mn-ea"/>
                <a:cs typeface="+mn-cs"/>
              </a:rPr>
              <a:t> group, click the </a:t>
            </a:r>
            <a:r>
              <a:rPr lang="en-US" sz="1200" b="1" kern="1200" dirty="0" smtClean="0">
                <a:solidFill>
                  <a:schemeClr val="tx1"/>
                </a:solidFill>
                <a:latin typeface="+mn-lt"/>
                <a:ea typeface="+mn-ea"/>
                <a:cs typeface="+mn-cs"/>
              </a:rPr>
              <a:t>Size and Position</a:t>
            </a:r>
            <a:r>
              <a:rPr lang="en-US" sz="1200" kern="1200" dirty="0" smtClean="0">
                <a:solidFill>
                  <a:schemeClr val="tx1"/>
                </a:solidFill>
                <a:latin typeface="+mn-lt"/>
                <a:ea typeface="+mn-ea"/>
                <a:cs typeface="+mn-cs"/>
              </a:rPr>
              <a:t> dialog box launcher. In the </a:t>
            </a:r>
            <a:r>
              <a:rPr lang="en-US" sz="1200" b="1" kern="1200" dirty="0" smtClean="0">
                <a:solidFill>
                  <a:schemeClr val="tx1"/>
                </a:solidFill>
                <a:latin typeface="+mn-lt"/>
                <a:ea typeface="+mn-ea"/>
                <a:cs typeface="+mn-cs"/>
              </a:rPr>
              <a:t>Size and Position </a:t>
            </a:r>
            <a:r>
              <a:rPr lang="en-US" sz="1200" kern="1200" dirty="0" smtClean="0">
                <a:solidFill>
                  <a:schemeClr val="tx1"/>
                </a:solidFill>
                <a:latin typeface="+mn-lt"/>
                <a:ea typeface="+mn-ea"/>
                <a:cs typeface="+mn-cs"/>
              </a:rPr>
              <a:t> dialog box, on the </a:t>
            </a:r>
            <a:r>
              <a:rPr lang="en-US" sz="1200" b="1" kern="1200" dirty="0" smtClean="0">
                <a:solidFill>
                  <a:schemeClr val="tx1"/>
                </a:solidFill>
                <a:latin typeface="+mn-lt"/>
                <a:ea typeface="+mn-ea"/>
                <a:cs typeface="+mn-cs"/>
              </a:rPr>
              <a:t>Size</a:t>
            </a:r>
            <a:r>
              <a:rPr lang="en-US" sz="1200" kern="1200" dirty="0" smtClean="0">
                <a:solidFill>
                  <a:schemeClr val="tx1"/>
                </a:solidFill>
                <a:latin typeface="+mn-lt"/>
                <a:ea typeface="+mn-ea"/>
                <a:cs typeface="+mn-cs"/>
              </a:rPr>
              <a:t> tab, resize or crop the picture as needed so that under </a:t>
            </a:r>
            <a:r>
              <a:rPr lang="en-US" sz="1200" b="1" kern="1200" dirty="0" smtClean="0">
                <a:solidFill>
                  <a:schemeClr val="tx1"/>
                </a:solidFill>
                <a:latin typeface="+mn-lt"/>
                <a:ea typeface="+mn-ea"/>
                <a:cs typeface="+mn-cs"/>
              </a:rPr>
              <a:t>Size and rotate</a:t>
            </a:r>
            <a:r>
              <a:rPr lang="en-US" sz="1200" kern="1200" dirty="0" smtClean="0">
                <a:solidFill>
                  <a:schemeClr val="tx1"/>
                </a:solidFill>
                <a:latin typeface="+mn-lt"/>
                <a:ea typeface="+mn-ea"/>
                <a:cs typeface="+mn-cs"/>
              </a:rPr>
              <a:t>, the </a:t>
            </a:r>
            <a:r>
              <a:rPr lang="en-US" sz="1200" b="1" kern="1200" dirty="0" smtClean="0">
                <a:solidFill>
                  <a:schemeClr val="tx1"/>
                </a:solidFill>
                <a:latin typeface="+mn-lt"/>
                <a:ea typeface="+mn-ea"/>
                <a:cs typeface="+mn-cs"/>
              </a:rPr>
              <a:t>Height</a:t>
            </a:r>
            <a:r>
              <a:rPr lang="en-US" sz="1200" kern="1200" dirty="0" smtClean="0">
                <a:solidFill>
                  <a:schemeClr val="tx1"/>
                </a:solidFill>
                <a:latin typeface="+mn-lt"/>
                <a:ea typeface="+mn-ea"/>
                <a:cs typeface="+mn-cs"/>
              </a:rPr>
              <a:t> box is set to </a:t>
            </a:r>
            <a:r>
              <a:rPr lang="en-US" sz="1200" b="1" kern="1200" dirty="0" smtClean="0">
                <a:solidFill>
                  <a:schemeClr val="tx1"/>
                </a:solidFill>
                <a:latin typeface="+mn-lt"/>
                <a:ea typeface="+mn-ea"/>
                <a:cs typeface="+mn-cs"/>
              </a:rPr>
              <a:t>12”</a:t>
            </a:r>
            <a:r>
              <a:rPr lang="en-US" sz="1200" kern="1200" dirty="0" smtClean="0">
                <a:solidFill>
                  <a:schemeClr val="tx1"/>
                </a:solidFill>
                <a:latin typeface="+mn-lt"/>
                <a:ea typeface="+mn-ea"/>
                <a:cs typeface="+mn-cs"/>
              </a:rPr>
              <a:t> and the </a:t>
            </a:r>
            <a:r>
              <a:rPr lang="en-US" sz="1200" b="1" kern="1200" dirty="0" smtClean="0">
                <a:solidFill>
                  <a:schemeClr val="tx1"/>
                </a:solidFill>
                <a:latin typeface="+mn-lt"/>
                <a:ea typeface="+mn-ea"/>
                <a:cs typeface="+mn-cs"/>
              </a:rPr>
              <a:t>Width</a:t>
            </a:r>
            <a:r>
              <a:rPr lang="en-US" sz="1200" kern="1200" dirty="0" smtClean="0">
                <a:solidFill>
                  <a:schemeClr val="tx1"/>
                </a:solidFill>
                <a:latin typeface="+mn-lt"/>
                <a:ea typeface="+mn-ea"/>
                <a:cs typeface="+mn-cs"/>
              </a:rPr>
              <a:t> box is set to </a:t>
            </a:r>
            <a:r>
              <a:rPr lang="en-US" sz="1200" b="1" kern="1200" dirty="0" smtClean="0">
                <a:solidFill>
                  <a:schemeClr val="tx1"/>
                </a:solidFill>
                <a:latin typeface="+mn-lt"/>
                <a:ea typeface="+mn-ea"/>
                <a:cs typeface="+mn-cs"/>
              </a:rPr>
              <a:t>12”</a:t>
            </a:r>
            <a:r>
              <a:rPr lang="en-US" sz="1200" kern="1200" dirty="0" smtClean="0">
                <a:solidFill>
                  <a:schemeClr val="tx1"/>
                </a:solidFill>
                <a:latin typeface="+mn-lt"/>
                <a:ea typeface="+mn-ea"/>
                <a:cs typeface="+mn-cs"/>
              </a:rPr>
              <a:t>. Resize the picture under </a:t>
            </a:r>
            <a:r>
              <a:rPr lang="en-US" sz="1200" b="1" kern="1200" dirty="0" smtClean="0">
                <a:solidFill>
                  <a:schemeClr val="tx1"/>
                </a:solidFill>
                <a:latin typeface="+mn-lt"/>
                <a:ea typeface="+mn-ea"/>
                <a:cs typeface="+mn-cs"/>
              </a:rPr>
              <a:t>Size and rotate </a:t>
            </a:r>
            <a:r>
              <a:rPr lang="en-US" sz="1200" kern="1200" dirty="0" smtClean="0">
                <a:solidFill>
                  <a:schemeClr val="tx1"/>
                </a:solidFill>
                <a:latin typeface="+mn-lt"/>
                <a:ea typeface="+mn-ea"/>
                <a:cs typeface="+mn-cs"/>
              </a:rPr>
              <a:t>by entering values into the </a:t>
            </a:r>
            <a:r>
              <a:rPr lang="en-US" sz="1200" b="1" kern="1200" dirty="0" smtClean="0">
                <a:solidFill>
                  <a:schemeClr val="tx1"/>
                </a:solidFill>
                <a:latin typeface="+mn-lt"/>
                <a:ea typeface="+mn-ea"/>
                <a:cs typeface="+mn-cs"/>
              </a:rPr>
              <a:t>Height</a:t>
            </a:r>
            <a:r>
              <a:rPr lang="en-US" sz="1200" kern="1200" dirty="0" smtClean="0">
                <a:solidFill>
                  <a:schemeClr val="tx1"/>
                </a:solidFill>
                <a:latin typeface="+mn-lt"/>
                <a:ea typeface="+mn-ea"/>
                <a:cs typeface="+mn-cs"/>
              </a:rPr>
              <a:t> and </a:t>
            </a:r>
            <a:r>
              <a:rPr lang="en-US" sz="1200" b="1" kern="1200" dirty="0" smtClean="0">
                <a:solidFill>
                  <a:schemeClr val="tx1"/>
                </a:solidFill>
                <a:latin typeface="+mn-lt"/>
                <a:ea typeface="+mn-ea"/>
                <a:cs typeface="+mn-cs"/>
              </a:rPr>
              <a:t>Width</a:t>
            </a:r>
            <a:r>
              <a:rPr lang="en-US" sz="1200" kern="1200" dirty="0" smtClean="0">
                <a:solidFill>
                  <a:schemeClr val="tx1"/>
                </a:solidFill>
                <a:latin typeface="+mn-lt"/>
                <a:ea typeface="+mn-ea"/>
                <a:cs typeface="+mn-cs"/>
              </a:rPr>
              <a:t> boxes. Crop the picture under </a:t>
            </a:r>
            <a:r>
              <a:rPr lang="en-US" sz="1200" b="1" kern="1200" dirty="0" smtClean="0">
                <a:solidFill>
                  <a:schemeClr val="tx1"/>
                </a:solidFill>
                <a:latin typeface="+mn-lt"/>
                <a:ea typeface="+mn-ea"/>
                <a:cs typeface="+mn-cs"/>
              </a:rPr>
              <a:t>Crop from </a:t>
            </a:r>
            <a:r>
              <a:rPr lang="en-US" sz="1200" kern="1200" dirty="0" smtClean="0">
                <a:solidFill>
                  <a:schemeClr val="tx1"/>
                </a:solidFill>
                <a:latin typeface="+mn-lt"/>
                <a:ea typeface="+mn-ea"/>
                <a:cs typeface="+mn-cs"/>
              </a:rPr>
              <a:t>by entering values into the </a:t>
            </a:r>
            <a:r>
              <a:rPr lang="en-US" sz="1200" b="1" kern="1200" dirty="0" smtClean="0">
                <a:solidFill>
                  <a:schemeClr val="tx1"/>
                </a:solidFill>
                <a:latin typeface="+mn-lt"/>
                <a:ea typeface="+mn-ea"/>
                <a:cs typeface="+mn-cs"/>
              </a:rPr>
              <a:t>Left</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Right</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Top</a:t>
            </a:r>
            <a:r>
              <a:rPr lang="en-US" sz="1200" kern="1200" dirty="0" smtClean="0">
                <a:solidFill>
                  <a:schemeClr val="tx1"/>
                </a:solidFill>
                <a:latin typeface="+mn-lt"/>
                <a:ea typeface="+mn-ea"/>
                <a:cs typeface="+mn-cs"/>
              </a:rPr>
              <a:t>, and </a:t>
            </a:r>
            <a:r>
              <a:rPr lang="en-US" sz="1200" b="1" kern="1200" dirty="0" smtClean="0">
                <a:solidFill>
                  <a:schemeClr val="tx1"/>
                </a:solidFill>
                <a:latin typeface="+mn-lt"/>
                <a:ea typeface="+mn-ea"/>
                <a:cs typeface="+mn-cs"/>
              </a:rPr>
              <a:t>Bottom</a:t>
            </a:r>
            <a:r>
              <a:rPr lang="en-US" sz="1200" kern="1200" dirty="0" smtClean="0">
                <a:solidFill>
                  <a:schemeClr val="tx1"/>
                </a:solidFill>
                <a:latin typeface="+mn-lt"/>
                <a:ea typeface="+mn-ea"/>
                <a:cs typeface="+mn-cs"/>
              </a:rPr>
              <a:t> boxes.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On the </a:t>
            </a:r>
            <a:r>
              <a:rPr lang="en-US" sz="1200" b="1" dirty="0" smtClean="0"/>
              <a:t>Home</a:t>
            </a:r>
            <a:r>
              <a:rPr lang="en-US" sz="1200" dirty="0" smtClean="0"/>
              <a:t> tab, in the </a:t>
            </a:r>
            <a:r>
              <a:rPr lang="en-US" sz="1200" b="1" dirty="0" smtClean="0"/>
              <a:t>Drawing</a:t>
            </a:r>
            <a:r>
              <a:rPr lang="en-US" sz="1200" dirty="0" smtClean="0"/>
              <a:t> group, click </a:t>
            </a:r>
            <a:r>
              <a:rPr lang="en-US" sz="1200" b="1" dirty="0" smtClean="0"/>
              <a:t>Arrange</a:t>
            </a:r>
            <a:r>
              <a:rPr lang="en-US" sz="1200" dirty="0" smtClean="0"/>
              <a:t>, point to </a:t>
            </a:r>
            <a:r>
              <a:rPr lang="en-US" sz="1200" b="1" dirty="0" smtClean="0"/>
              <a:t>Align</a:t>
            </a:r>
            <a:r>
              <a:rPr lang="en-US" sz="1200" dirty="0" smtClean="0"/>
              <a:t>, and then do the following:</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Click </a:t>
            </a:r>
            <a:r>
              <a:rPr lang="en-US" sz="1200" b="1" dirty="0" smtClean="0"/>
              <a:t>Align to Slide</a:t>
            </a:r>
            <a:r>
              <a:rPr lang="en-US" sz="1200" dirty="0" smtClean="0"/>
              <a: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Click </a:t>
            </a:r>
            <a:r>
              <a:rPr lang="en-US" sz="1200" b="1" dirty="0" smtClean="0"/>
              <a:t>Align</a:t>
            </a:r>
            <a:r>
              <a:rPr lang="en-US" sz="1200" dirty="0" smtClean="0"/>
              <a:t> </a:t>
            </a:r>
            <a:r>
              <a:rPr lang="en-US" sz="1200" b="1" dirty="0" smtClean="0"/>
              <a:t>Center</a:t>
            </a:r>
            <a:r>
              <a:rPr lang="en-US" sz="1200" dirty="0" smtClean="0"/>
              <a: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Click </a:t>
            </a:r>
            <a:r>
              <a:rPr lang="en-US" sz="1200" b="1" dirty="0" smtClean="0"/>
              <a:t>Align</a:t>
            </a:r>
            <a:r>
              <a:rPr lang="en-US" sz="1200" dirty="0" smtClean="0"/>
              <a:t> </a:t>
            </a:r>
            <a:r>
              <a:rPr lang="en-US" sz="1200" b="1" dirty="0" smtClean="0"/>
              <a:t>Middle</a:t>
            </a:r>
            <a:r>
              <a:rPr lang="en-US" sz="1200" dirty="0" smtClean="0"/>
              <a:t>.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baseline="0" dirty="0" smtClean="0">
                <a:solidFill>
                  <a:schemeClr val="tx1"/>
                </a:solidFill>
                <a:latin typeface="+mn-lt"/>
                <a:ea typeface="+mn-ea"/>
                <a:cs typeface="+mn-cs"/>
              </a:rPr>
              <a:t>On the </a:t>
            </a:r>
            <a:r>
              <a:rPr lang="en-US" sz="1200" b="1" kern="1200" baseline="0" dirty="0" smtClean="0">
                <a:solidFill>
                  <a:schemeClr val="tx1"/>
                </a:solidFill>
                <a:latin typeface="+mn-lt"/>
                <a:ea typeface="+mn-ea"/>
                <a:cs typeface="+mn-cs"/>
              </a:rPr>
              <a:t>Animations</a:t>
            </a:r>
            <a:r>
              <a:rPr lang="en-US" sz="1200" kern="1200" baseline="0" dirty="0" smtClean="0">
                <a:solidFill>
                  <a:schemeClr val="tx1"/>
                </a:solidFill>
                <a:latin typeface="+mn-lt"/>
                <a:ea typeface="+mn-ea"/>
                <a:cs typeface="+mn-cs"/>
              </a:rPr>
              <a:t> tab, in the </a:t>
            </a:r>
            <a:r>
              <a:rPr lang="en-US" sz="1200" b="1" kern="1200" baseline="0" dirty="0" smtClean="0">
                <a:solidFill>
                  <a:schemeClr val="tx1"/>
                </a:solidFill>
                <a:latin typeface="+mn-lt"/>
                <a:ea typeface="+mn-ea"/>
                <a:cs typeface="+mn-cs"/>
              </a:rPr>
              <a:t>Animations</a:t>
            </a:r>
            <a:r>
              <a:rPr lang="en-US" sz="1200" kern="1200" baseline="0" dirty="0" smtClean="0">
                <a:solidFill>
                  <a:schemeClr val="tx1"/>
                </a:solidFill>
                <a:latin typeface="+mn-lt"/>
                <a:ea typeface="+mn-ea"/>
                <a:cs typeface="+mn-cs"/>
              </a:rPr>
              <a:t> group, click </a:t>
            </a:r>
            <a:r>
              <a:rPr lang="en-US" sz="1200" b="1" kern="1200" baseline="0" dirty="0" smtClean="0">
                <a:solidFill>
                  <a:schemeClr val="tx1"/>
                </a:solidFill>
                <a:latin typeface="+mn-lt"/>
                <a:ea typeface="+mn-ea"/>
                <a:cs typeface="+mn-cs"/>
              </a:rPr>
              <a:t>Custom</a:t>
            </a:r>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Animation</a:t>
            </a:r>
            <a:r>
              <a:rPr lang="en-US" sz="1200" kern="1200" baseline="0" dirty="0" smtClean="0">
                <a:solidFill>
                  <a:schemeClr val="tx1"/>
                </a:solidFill>
                <a:latin typeface="+mn-lt"/>
                <a:ea typeface="+mn-ea"/>
                <a:cs typeface="+mn-cs"/>
              </a:rPr>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baseline="0" dirty="0" smtClean="0">
                <a:solidFill>
                  <a:schemeClr val="tx1"/>
                </a:solidFill>
                <a:latin typeface="+mn-lt"/>
                <a:ea typeface="+mn-ea"/>
                <a:cs typeface="+mn-cs"/>
              </a:rPr>
              <a:t>On the slide, select the picture. In the </a:t>
            </a:r>
            <a:r>
              <a:rPr lang="en-US" sz="1200" b="1" baseline="0" dirty="0" smtClean="0"/>
              <a:t>Custom</a:t>
            </a:r>
            <a:r>
              <a:rPr lang="en-US" sz="1200" baseline="0" dirty="0" smtClean="0"/>
              <a:t> </a:t>
            </a:r>
            <a:r>
              <a:rPr lang="en-US" sz="1200" b="1" baseline="0" dirty="0" smtClean="0"/>
              <a:t>Animation</a:t>
            </a:r>
            <a:r>
              <a:rPr lang="en-US" sz="1200" baseline="0" dirty="0" smtClean="0"/>
              <a:t> task pane, do the following:</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Click </a:t>
            </a:r>
            <a:r>
              <a:rPr lang="en-US" sz="1200" b="1" baseline="0" dirty="0" smtClean="0"/>
              <a:t>Add Effect</a:t>
            </a:r>
            <a:r>
              <a:rPr lang="en-US" sz="1200" baseline="0" dirty="0" smtClean="0"/>
              <a:t>, point to </a:t>
            </a:r>
            <a:r>
              <a:rPr lang="en-US" sz="1200" b="1" baseline="0" dirty="0" smtClean="0"/>
              <a:t>Entrance</a:t>
            </a:r>
            <a:r>
              <a:rPr lang="en-US" sz="1200" baseline="0" dirty="0" smtClean="0"/>
              <a:t>, and then click </a:t>
            </a:r>
            <a:r>
              <a:rPr lang="en-US" sz="1200" b="1" baseline="0" dirty="0" smtClean="0"/>
              <a:t>More</a:t>
            </a:r>
            <a:r>
              <a:rPr lang="en-US" sz="1200" baseline="0" dirty="0" smtClean="0"/>
              <a:t> </a:t>
            </a:r>
            <a:r>
              <a:rPr lang="en-US" sz="1200" b="1" baseline="0" dirty="0" smtClean="0"/>
              <a:t>Effects</a:t>
            </a:r>
            <a:r>
              <a:rPr lang="en-US" sz="1200" b="0" baseline="0" dirty="0" smtClean="0"/>
              <a:t>. In the </a:t>
            </a:r>
            <a:r>
              <a:rPr lang="en-US" sz="1200" b="1" baseline="0" dirty="0" smtClean="0"/>
              <a:t>Add Entrance Effect </a:t>
            </a:r>
            <a:r>
              <a:rPr lang="en-US" sz="1200" b="0" baseline="0" dirty="0" smtClean="0"/>
              <a:t>dialog box, under </a:t>
            </a:r>
            <a:r>
              <a:rPr lang="en-US" sz="1200" b="1" baseline="0" dirty="0" smtClean="0"/>
              <a:t>Subtle</a:t>
            </a:r>
            <a:r>
              <a:rPr lang="en-US" sz="1200" b="0" baseline="0" dirty="0" smtClean="0"/>
              <a:t>, click </a:t>
            </a:r>
            <a:r>
              <a:rPr lang="en-US" sz="1200" b="1" baseline="0" dirty="0" smtClean="0"/>
              <a:t>Fade</a:t>
            </a:r>
            <a:r>
              <a:rPr lang="en-US" sz="1200" b="0" baseline="0" dirty="0" smtClean="0"/>
              <a:t>, and then click </a:t>
            </a:r>
            <a:r>
              <a:rPr lang="en-US" sz="1200" b="1" baseline="0" dirty="0" smtClean="0"/>
              <a:t>OK</a:t>
            </a:r>
            <a:r>
              <a:rPr lang="en-US" sz="1200" b="0" baseline="0" dirty="0" smtClean="0"/>
              <a:t>. </a:t>
            </a:r>
            <a:r>
              <a:rPr lang="en-US" sz="1200" baseline="0" dirty="0" smtClean="0"/>
              <a:t>Under </a:t>
            </a:r>
            <a:r>
              <a:rPr lang="en-US" sz="1200" b="1" baseline="0" dirty="0" smtClean="0"/>
              <a:t>Modify: Fade</a:t>
            </a:r>
            <a:r>
              <a:rPr lang="en-US" sz="1200" baseline="0" dirty="0" smtClean="0"/>
              <a:t>, do the following:</a:t>
            </a:r>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baseline="0" dirty="0" smtClean="0">
                <a:solidFill>
                  <a:schemeClr val="tx1"/>
                </a:solidFill>
                <a:latin typeface="+mn-lt"/>
                <a:ea typeface="+mn-ea"/>
                <a:cs typeface="+mn-cs"/>
              </a:rPr>
              <a:t>In the</a:t>
            </a:r>
            <a:r>
              <a:rPr lang="en-US" sz="1200" b="0" dirty="0" smtClean="0"/>
              <a:t> </a:t>
            </a:r>
            <a:r>
              <a:rPr lang="en-US" sz="1200" b="1" dirty="0" smtClean="0"/>
              <a:t>Start</a:t>
            </a:r>
            <a:r>
              <a:rPr lang="en-US" sz="1200" dirty="0" smtClean="0"/>
              <a:t> list, select </a:t>
            </a:r>
            <a:r>
              <a:rPr lang="en-US" sz="1200" b="1" dirty="0" smtClean="0"/>
              <a:t>With Previous</a:t>
            </a:r>
            <a:r>
              <a:rPr lang="en-US" sz="1200" b="0" dirty="0" smtClean="0"/>
              <a:t>.</a:t>
            </a:r>
            <a:endParaRPr lang="en-US" sz="1200" dirty="0" smtClean="0"/>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smtClean="0"/>
              <a:t>In the </a:t>
            </a:r>
            <a:r>
              <a:rPr lang="en-US" sz="1200" b="1" dirty="0" smtClean="0"/>
              <a:t>Speed</a:t>
            </a:r>
            <a:r>
              <a:rPr lang="en-US" sz="1200" dirty="0" smtClean="0"/>
              <a:t> list, select </a:t>
            </a:r>
            <a:r>
              <a:rPr lang="en-US" sz="1200" b="1" dirty="0" smtClean="0"/>
              <a:t>Medium</a:t>
            </a:r>
            <a:r>
              <a:rPr lang="en-US" sz="1200" dirty="0" smtClean="0"/>
              <a: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Click </a:t>
            </a:r>
            <a:r>
              <a:rPr lang="en-US" sz="1200" b="1" baseline="0" dirty="0" smtClean="0"/>
              <a:t>Add Effect</a:t>
            </a:r>
            <a:r>
              <a:rPr lang="en-US" sz="1200" baseline="0" dirty="0" smtClean="0"/>
              <a:t>, point to </a:t>
            </a:r>
            <a:r>
              <a:rPr lang="en-US" sz="1200" b="1" baseline="0" dirty="0" smtClean="0"/>
              <a:t>Emphasis</a:t>
            </a:r>
            <a:r>
              <a:rPr lang="en-US" sz="1200" baseline="0" dirty="0" smtClean="0"/>
              <a:t>, and then click </a:t>
            </a:r>
            <a:r>
              <a:rPr lang="en-US" sz="1200" b="1" baseline="0" dirty="0" smtClean="0"/>
              <a:t>More</a:t>
            </a:r>
            <a:r>
              <a:rPr lang="en-US" sz="1200" baseline="0" dirty="0" smtClean="0"/>
              <a:t> </a:t>
            </a:r>
            <a:r>
              <a:rPr lang="en-US" sz="1200" b="1" baseline="0" dirty="0" smtClean="0"/>
              <a:t>Effects</a:t>
            </a:r>
            <a:r>
              <a:rPr lang="en-US" sz="1200" b="0" baseline="0" dirty="0" smtClean="0"/>
              <a:t>. In the </a:t>
            </a:r>
            <a:r>
              <a:rPr lang="en-US" sz="1200" b="1" baseline="0" dirty="0" smtClean="0"/>
              <a:t>Add Emphasis Effect </a:t>
            </a:r>
            <a:r>
              <a:rPr lang="en-US" sz="1200" b="0" baseline="0" dirty="0" smtClean="0"/>
              <a:t>dialog box, under </a:t>
            </a:r>
            <a:r>
              <a:rPr lang="en-US" sz="1200" b="1" baseline="0" dirty="0" smtClean="0"/>
              <a:t>Basic</a:t>
            </a:r>
            <a:r>
              <a:rPr lang="en-US" sz="1200" b="0" baseline="0" dirty="0" smtClean="0"/>
              <a:t>, click </a:t>
            </a:r>
            <a:r>
              <a:rPr lang="en-US" sz="1200" b="1" dirty="0" smtClean="0"/>
              <a:t>Grow/Shrink</a:t>
            </a:r>
            <a:r>
              <a:rPr lang="en-US" sz="1200" b="0" baseline="0" dirty="0" smtClean="0"/>
              <a:t>, and then</a:t>
            </a:r>
            <a:r>
              <a:rPr lang="en-US" sz="1200" b="0" dirty="0" smtClean="0"/>
              <a:t> click </a:t>
            </a:r>
            <a:r>
              <a:rPr lang="en-US" sz="1200" b="1" dirty="0" smtClean="0"/>
              <a:t>OK</a:t>
            </a:r>
            <a:r>
              <a:rPr lang="en-US" sz="1200" b="0" dirty="0" smtClean="0"/>
              <a:t>. Under </a:t>
            </a:r>
            <a:r>
              <a:rPr lang="en-US" sz="1200" b="1" dirty="0" smtClean="0"/>
              <a:t>Modify: Grow/Shrink</a:t>
            </a:r>
            <a:r>
              <a:rPr lang="en-US" sz="1200" b="0" dirty="0" smtClean="0"/>
              <a:t>, do the following: </a:t>
            </a:r>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baseline="0" dirty="0" smtClean="0"/>
              <a:t>In the </a:t>
            </a:r>
            <a:r>
              <a:rPr lang="en-US" sz="1200" b="1" dirty="0" smtClean="0"/>
              <a:t>Start</a:t>
            </a:r>
            <a:r>
              <a:rPr lang="en-US" sz="1200" dirty="0" smtClean="0"/>
              <a:t> list, select </a:t>
            </a:r>
            <a:r>
              <a:rPr lang="en-US" sz="1200" b="1" dirty="0" smtClean="0"/>
              <a:t>After Previous</a:t>
            </a:r>
            <a:r>
              <a:rPr lang="en-US" sz="1200" b="0" dirty="0" smtClean="0"/>
              <a:t>.</a:t>
            </a:r>
            <a:r>
              <a:rPr lang="en-US" sz="1200" dirty="0" smtClean="0"/>
              <a:t> </a:t>
            </a:r>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smtClean="0"/>
              <a:t>In the </a:t>
            </a:r>
            <a:r>
              <a:rPr lang="en-US" sz="1200" b="1" dirty="0" smtClean="0"/>
              <a:t>Size</a:t>
            </a:r>
            <a:r>
              <a:rPr lang="en-US" sz="1200" dirty="0" smtClean="0"/>
              <a:t> list, in the </a:t>
            </a:r>
            <a:r>
              <a:rPr lang="en-US" sz="1200" b="1" dirty="0" smtClean="0"/>
              <a:t>Custom</a:t>
            </a:r>
            <a:r>
              <a:rPr lang="en-US" sz="1200" dirty="0" smtClean="0"/>
              <a:t> box, enter </a:t>
            </a:r>
            <a:r>
              <a:rPr lang="en-US" sz="1200" b="1" dirty="0" smtClean="0"/>
              <a:t>20%</a:t>
            </a:r>
            <a:r>
              <a:rPr lang="en-US" sz="1200" dirty="0" smtClean="0"/>
              <a:t>, and then press ENTER. </a:t>
            </a:r>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smtClean="0"/>
              <a:t>In the </a:t>
            </a:r>
            <a:r>
              <a:rPr lang="en-US" sz="1200" b="1" dirty="0" smtClean="0"/>
              <a:t>Speed</a:t>
            </a:r>
            <a:r>
              <a:rPr lang="en-US" sz="1200" dirty="0" smtClean="0"/>
              <a:t> list, select </a:t>
            </a:r>
            <a:r>
              <a:rPr lang="en-US" sz="1200" b="1" dirty="0" smtClean="0"/>
              <a:t>Medium</a:t>
            </a:r>
            <a:r>
              <a:rPr lang="en-US" sz="1200" dirty="0" smtClean="0"/>
              <a:t>.</a:t>
            </a:r>
            <a:endParaRPr lang="en-US" sz="1200" i="0" baseline="0" dirty="0" smtClean="0"/>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Click </a:t>
            </a:r>
            <a:r>
              <a:rPr lang="en-US" sz="1200" b="1" baseline="0" dirty="0" smtClean="0"/>
              <a:t>Add Effect</a:t>
            </a:r>
            <a:r>
              <a:rPr lang="en-US" sz="1200" baseline="0" dirty="0" smtClean="0"/>
              <a:t>, point to </a:t>
            </a:r>
            <a:r>
              <a:rPr lang="en-US" sz="1200" b="1" baseline="0" dirty="0" smtClean="0"/>
              <a:t>Motion Paths</a:t>
            </a:r>
            <a:r>
              <a:rPr lang="en-US" sz="1200" baseline="0" dirty="0" smtClean="0"/>
              <a:t>, and then click </a:t>
            </a:r>
            <a:r>
              <a:rPr lang="en-US" sz="1200" b="1" baseline="0" dirty="0" smtClean="0"/>
              <a:t>Up</a:t>
            </a:r>
            <a:r>
              <a:rPr lang="en-US" sz="1200" baseline="0" dirty="0" smtClean="0"/>
              <a:t>. Under </a:t>
            </a:r>
            <a:r>
              <a:rPr lang="en-US" sz="1200" b="1" baseline="0" dirty="0" smtClean="0"/>
              <a:t>Mo</a:t>
            </a:r>
            <a:r>
              <a:rPr lang="en-US" sz="1200" b="1" dirty="0" smtClean="0"/>
              <a:t>dify: </a:t>
            </a:r>
            <a:r>
              <a:rPr lang="en-US" sz="1200" b="1" baseline="0" dirty="0" smtClean="0"/>
              <a:t>Up</a:t>
            </a:r>
            <a:r>
              <a:rPr lang="en-US" sz="1200" b="0" dirty="0" smtClean="0"/>
              <a:t>, do the following:</a:t>
            </a:r>
            <a:endParaRPr lang="en-US" sz="1200" baseline="0" dirty="0" smtClean="0"/>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dirty="0" smtClean="0"/>
              <a:t>In the </a:t>
            </a:r>
            <a:r>
              <a:rPr lang="en-US" sz="1200" b="1" dirty="0" smtClean="0"/>
              <a:t>Start</a:t>
            </a:r>
            <a:r>
              <a:rPr lang="en-US" sz="1200" dirty="0" smtClean="0"/>
              <a:t> list, select </a:t>
            </a:r>
            <a:r>
              <a:rPr lang="en-US" sz="1200" b="1" dirty="0" smtClean="0"/>
              <a:t>With Previous</a:t>
            </a:r>
            <a:r>
              <a:rPr lang="en-US" sz="1200" b="0" dirty="0" smtClean="0"/>
              <a:t>.</a:t>
            </a:r>
            <a:endParaRPr lang="en-US" sz="1200" dirty="0" smtClean="0"/>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smtClean="0"/>
              <a:t>In </a:t>
            </a:r>
            <a:r>
              <a:rPr lang="en-US" sz="1200" baseline="0" dirty="0" smtClean="0"/>
              <a:t>the </a:t>
            </a:r>
            <a:r>
              <a:rPr lang="en-US" sz="1200" b="1" dirty="0" smtClean="0"/>
              <a:t>Speed</a:t>
            </a:r>
            <a:r>
              <a:rPr lang="en-US" sz="1200" dirty="0" smtClean="0"/>
              <a:t> list, select </a:t>
            </a:r>
            <a:r>
              <a:rPr lang="en-US" sz="1200" b="1" dirty="0" smtClean="0"/>
              <a:t>Medium</a:t>
            </a:r>
            <a:r>
              <a:rPr lang="en-US" sz="1200" dirty="0" smtClean="0"/>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7"/>
              <a:tabLst/>
              <a:defRPr/>
            </a:pPr>
            <a:r>
              <a:rPr lang="en-US" sz="1200" dirty="0" smtClean="0"/>
              <a:t>In</a:t>
            </a:r>
            <a:r>
              <a:rPr lang="en-US" sz="1200" baseline="0" dirty="0" smtClean="0"/>
              <a:t> the </a:t>
            </a:r>
            <a:r>
              <a:rPr lang="en-US" sz="1200" b="1" baseline="0" dirty="0" smtClean="0"/>
              <a:t>Custom Animation </a:t>
            </a:r>
            <a:r>
              <a:rPr lang="en-US" sz="1200" b="0" baseline="0" dirty="0" smtClean="0"/>
              <a:t>task </a:t>
            </a:r>
            <a:r>
              <a:rPr lang="en-US" sz="1200" baseline="0" dirty="0" smtClean="0"/>
              <a:t>pane</a:t>
            </a:r>
            <a:r>
              <a:rPr lang="en-US" sz="1200" dirty="0" smtClean="0"/>
              <a:t>, select the sixth animation effect (</a:t>
            </a:r>
            <a:r>
              <a:rPr lang="en-US" sz="1200" b="0" dirty="0" smtClean="0"/>
              <a:t>up</a:t>
            </a:r>
            <a:r>
              <a:rPr lang="en-US" sz="1200" dirty="0" smtClean="0"/>
              <a:t> motion path for the</a:t>
            </a:r>
            <a:r>
              <a:rPr lang="en-US" sz="1200" baseline="0" dirty="0" smtClean="0"/>
              <a:t> second picture)</a:t>
            </a:r>
            <a:r>
              <a:rPr lang="en-US" sz="1200" dirty="0" smtClean="0"/>
              <a:t>. </a:t>
            </a:r>
            <a:r>
              <a:rPr lang="en-US" sz="1200" baseline="0" dirty="0" smtClean="0"/>
              <a:t>On the slide, point to the endpoint (red arrow) of the selected motion path until the cursor becomes a two-headed arrow. D</a:t>
            </a:r>
            <a:r>
              <a:rPr lang="en-US" sz="1200" dirty="0" smtClean="0"/>
              <a:t>rag the end</a:t>
            </a:r>
            <a:r>
              <a:rPr lang="en-US" sz="1200" baseline="0" dirty="0" smtClean="0"/>
              <a:t>point </a:t>
            </a:r>
            <a:r>
              <a:rPr lang="en-US" sz="1200" dirty="0" smtClean="0"/>
              <a:t>to the intersection of the drawing guides in the upper middle</a:t>
            </a:r>
            <a:r>
              <a:rPr lang="en-US" sz="1200" baseline="0" dirty="0" smtClean="0"/>
              <a:t> area of the slide (0.00 vertical and 0.83 horizontal top). </a:t>
            </a:r>
            <a:endParaRPr lang="en-US" sz="1200" dirty="0" smtClean="0"/>
          </a:p>
          <a:p>
            <a:pPr marL="342900" marR="0" indent="-342900" algn="l" defTabSz="914400" rtl="0" eaLnBrk="1" fontAlgn="auto" latinLnBrk="0" hangingPunct="1">
              <a:lnSpc>
                <a:spcPct val="100000"/>
              </a:lnSpc>
              <a:spcBef>
                <a:spcPts val="0"/>
              </a:spcBef>
              <a:spcAft>
                <a:spcPts val="0"/>
              </a:spcAft>
              <a:buClrTx/>
              <a:buSzTx/>
              <a:buFont typeface="+mj-lt"/>
              <a:buNone/>
              <a:tabLst/>
              <a:defRPr/>
            </a:pPr>
            <a:endParaRPr lang="en-US" sz="1200" dirty="0" smtClean="0"/>
          </a:p>
          <a:p>
            <a:pPr marL="342900" marR="0" indent="-342900" algn="l" defTabSz="914400" rtl="0" eaLnBrk="1" fontAlgn="auto" latinLnBrk="0" hangingPunct="1">
              <a:lnSpc>
                <a:spcPct val="100000"/>
              </a:lnSpc>
              <a:spcBef>
                <a:spcPts val="0"/>
              </a:spcBef>
              <a:spcAft>
                <a:spcPts val="0"/>
              </a:spcAft>
              <a:buClrTx/>
              <a:buSzTx/>
              <a:buFont typeface="+mj-lt"/>
              <a:buNone/>
              <a:tabLst/>
              <a:defRPr/>
            </a:pPr>
            <a:endParaRPr lang="en-US" sz="1200" baseline="0" dirty="0" smtClean="0"/>
          </a:p>
          <a:p>
            <a:pPr marL="342900" marR="0" indent="-342900" algn="l" defTabSz="914400" rtl="0" eaLnBrk="1" fontAlgn="auto" latinLnBrk="0" hangingPunct="1">
              <a:lnSpc>
                <a:spcPct val="100000"/>
              </a:lnSpc>
              <a:spcBef>
                <a:spcPts val="0"/>
              </a:spcBef>
              <a:spcAft>
                <a:spcPts val="0"/>
              </a:spcAft>
              <a:buClrTx/>
              <a:buSzTx/>
              <a:buFont typeface="+mj-lt"/>
              <a:buNone/>
              <a:tabLst/>
              <a:defRPr/>
            </a:pPr>
            <a:r>
              <a:rPr lang="en-US" sz="1200" baseline="0" dirty="0" smtClean="0"/>
              <a:t>To reproduce the third animated picture effect on this slide, do the following:</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On the </a:t>
            </a:r>
            <a:r>
              <a:rPr lang="en-US" sz="1200" b="1" dirty="0" smtClean="0"/>
              <a:t>Insert</a:t>
            </a:r>
            <a:r>
              <a:rPr lang="en-US" sz="1200" dirty="0" smtClean="0"/>
              <a:t> tab, in the </a:t>
            </a:r>
            <a:r>
              <a:rPr lang="en-US" sz="1200" b="1" dirty="0" smtClean="0"/>
              <a:t>Illustrations</a:t>
            </a:r>
            <a:r>
              <a:rPr lang="en-US" sz="1200" dirty="0" smtClean="0"/>
              <a:t> group, click </a:t>
            </a:r>
            <a:r>
              <a:rPr lang="en-US" sz="1200" b="1" dirty="0" smtClean="0"/>
              <a:t>Picture</a:t>
            </a:r>
            <a:r>
              <a:rPr lang="en-US" sz="1200" b="0" dirty="0" smtClean="0"/>
              <a:t>. In the </a:t>
            </a:r>
            <a:r>
              <a:rPr lang="en-US" sz="1200" b="1" dirty="0" smtClean="0"/>
              <a:t>Insert Picture </a:t>
            </a:r>
            <a:r>
              <a:rPr lang="en-US" sz="1200" b="0" dirty="0" smtClean="0"/>
              <a:t>dialog box, select a picture and then click </a:t>
            </a:r>
            <a:r>
              <a:rPr lang="en-US" sz="1200" b="1" dirty="0" smtClean="0"/>
              <a:t>Insert</a:t>
            </a:r>
            <a:r>
              <a:rPr lang="en-US" sz="1200" dirty="0" smtClean="0"/>
              <a:t>.</a:t>
            </a:r>
            <a:endParaRPr lang="en-US" sz="1200" b="0" dirty="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On</a:t>
            </a:r>
            <a:r>
              <a:rPr lang="en-US" sz="1200" baseline="0" dirty="0" smtClean="0"/>
              <a:t> the slide, select the picture. </a:t>
            </a:r>
            <a:r>
              <a:rPr lang="en-US" sz="1200" dirty="0" smtClean="0"/>
              <a:t>Under </a:t>
            </a:r>
            <a:r>
              <a:rPr lang="en-US" sz="1200" b="1" dirty="0" smtClean="0"/>
              <a:t>Picture</a:t>
            </a:r>
            <a:r>
              <a:rPr lang="en-US" sz="1200" dirty="0" smtClean="0"/>
              <a:t> </a:t>
            </a:r>
            <a:r>
              <a:rPr lang="en-US" sz="1200" b="1" dirty="0" smtClean="0"/>
              <a:t>Tools</a:t>
            </a:r>
            <a:r>
              <a:rPr lang="en-US" sz="1200" dirty="0" smtClean="0"/>
              <a:t>, on the </a:t>
            </a:r>
            <a:r>
              <a:rPr lang="en-US" sz="1200" b="1" dirty="0" smtClean="0"/>
              <a:t>Format</a:t>
            </a:r>
            <a:r>
              <a:rPr lang="en-US" sz="1200" dirty="0" smtClean="0"/>
              <a:t> tab, in the </a:t>
            </a:r>
            <a:r>
              <a:rPr lang="en-US" sz="1200" b="1" dirty="0" smtClean="0"/>
              <a:t>Picture</a:t>
            </a:r>
            <a:r>
              <a:rPr lang="en-US" sz="1200" dirty="0" smtClean="0"/>
              <a:t> </a:t>
            </a:r>
            <a:r>
              <a:rPr lang="en-US" sz="1200" b="1" dirty="0" smtClean="0"/>
              <a:t>Styles</a:t>
            </a:r>
            <a:r>
              <a:rPr lang="en-US" sz="1200" dirty="0" smtClean="0"/>
              <a:t> group, click </a:t>
            </a:r>
            <a:r>
              <a:rPr lang="en-US" sz="1200" b="1" dirty="0" smtClean="0"/>
              <a:t>Picture Shape</a:t>
            </a:r>
            <a:r>
              <a:rPr lang="en-US" sz="1200" dirty="0" smtClean="0"/>
              <a:t>, and then under </a:t>
            </a:r>
            <a:r>
              <a:rPr lang="en-US" sz="1200" b="1" dirty="0" smtClean="0"/>
              <a:t>Basic</a:t>
            </a:r>
            <a:r>
              <a:rPr lang="en-US" sz="1200" dirty="0" smtClean="0"/>
              <a:t> </a:t>
            </a:r>
            <a:r>
              <a:rPr lang="en-US" sz="1200" b="1" dirty="0" smtClean="0"/>
              <a:t>Shapes</a:t>
            </a:r>
            <a:r>
              <a:rPr lang="en-US" sz="1200" dirty="0" smtClean="0"/>
              <a:t> click </a:t>
            </a:r>
            <a:r>
              <a:rPr lang="en-US" sz="1200" b="1" dirty="0" smtClean="0"/>
              <a:t>Oval </a:t>
            </a:r>
            <a:r>
              <a:rPr lang="en-US" sz="1200" b="0" dirty="0" smtClean="0"/>
              <a:t>(first row, first option from the left)</a:t>
            </a:r>
            <a:r>
              <a:rPr lang="en-US" sz="1200" dirty="0" smtClean="0"/>
              <a:t>.</a:t>
            </a:r>
            <a:endParaRPr lang="en-US" sz="1200" b="0" dirty="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smtClean="0">
                <a:solidFill>
                  <a:schemeClr val="tx1"/>
                </a:solidFill>
                <a:latin typeface="+mn-lt"/>
                <a:ea typeface="+mn-ea"/>
                <a:cs typeface="+mn-cs"/>
              </a:rPr>
              <a:t>Select the oval picture. Under </a:t>
            </a:r>
            <a:r>
              <a:rPr lang="en-US" sz="1200" b="1" kern="1200" dirty="0" smtClean="0">
                <a:solidFill>
                  <a:schemeClr val="tx1"/>
                </a:solidFill>
                <a:latin typeface="+mn-lt"/>
                <a:ea typeface="+mn-ea"/>
                <a:cs typeface="+mn-cs"/>
              </a:rPr>
              <a:t>Picture Tools</a:t>
            </a:r>
            <a:r>
              <a:rPr lang="en-US" sz="1200" kern="1200" dirty="0" smtClean="0">
                <a:solidFill>
                  <a:schemeClr val="tx1"/>
                </a:solidFill>
                <a:latin typeface="+mn-lt"/>
                <a:ea typeface="+mn-ea"/>
                <a:cs typeface="+mn-cs"/>
              </a:rPr>
              <a:t>, on the </a:t>
            </a:r>
            <a:r>
              <a:rPr lang="en-US" sz="1200" b="1" kern="1200" dirty="0" smtClean="0">
                <a:solidFill>
                  <a:schemeClr val="tx1"/>
                </a:solidFill>
                <a:latin typeface="+mn-lt"/>
                <a:ea typeface="+mn-ea"/>
                <a:cs typeface="+mn-cs"/>
              </a:rPr>
              <a:t>Format</a:t>
            </a:r>
            <a:r>
              <a:rPr lang="en-US" sz="1200" kern="1200" dirty="0" smtClean="0">
                <a:solidFill>
                  <a:schemeClr val="tx1"/>
                </a:solidFill>
                <a:latin typeface="+mn-lt"/>
                <a:ea typeface="+mn-ea"/>
                <a:cs typeface="+mn-cs"/>
              </a:rPr>
              <a:t> tab, in the bottom right corner of the </a:t>
            </a:r>
            <a:r>
              <a:rPr lang="en-US" sz="1200" b="1" kern="1200" dirty="0" smtClean="0">
                <a:solidFill>
                  <a:schemeClr val="tx1"/>
                </a:solidFill>
                <a:latin typeface="+mn-lt"/>
                <a:ea typeface="+mn-ea"/>
                <a:cs typeface="+mn-cs"/>
              </a:rPr>
              <a:t>Size</a:t>
            </a:r>
            <a:r>
              <a:rPr lang="en-US" sz="1200" kern="1200" dirty="0" smtClean="0">
                <a:solidFill>
                  <a:schemeClr val="tx1"/>
                </a:solidFill>
                <a:latin typeface="+mn-lt"/>
                <a:ea typeface="+mn-ea"/>
                <a:cs typeface="+mn-cs"/>
              </a:rPr>
              <a:t> group, click the </a:t>
            </a:r>
            <a:r>
              <a:rPr lang="en-US" sz="1200" b="1" kern="1200" dirty="0" smtClean="0">
                <a:solidFill>
                  <a:schemeClr val="tx1"/>
                </a:solidFill>
                <a:latin typeface="+mn-lt"/>
                <a:ea typeface="+mn-ea"/>
                <a:cs typeface="+mn-cs"/>
              </a:rPr>
              <a:t>Size and Position</a:t>
            </a:r>
            <a:r>
              <a:rPr lang="en-US" sz="1200" kern="1200" dirty="0" smtClean="0">
                <a:solidFill>
                  <a:schemeClr val="tx1"/>
                </a:solidFill>
                <a:latin typeface="+mn-lt"/>
                <a:ea typeface="+mn-ea"/>
                <a:cs typeface="+mn-cs"/>
              </a:rPr>
              <a:t> dialog box launcher. In the </a:t>
            </a:r>
            <a:r>
              <a:rPr lang="en-US" sz="1200" b="1" kern="1200" dirty="0" smtClean="0">
                <a:solidFill>
                  <a:schemeClr val="tx1"/>
                </a:solidFill>
                <a:latin typeface="+mn-lt"/>
                <a:ea typeface="+mn-ea"/>
                <a:cs typeface="+mn-cs"/>
              </a:rPr>
              <a:t>Size and Position </a:t>
            </a:r>
            <a:r>
              <a:rPr lang="en-US" sz="1200" kern="1200" dirty="0" smtClean="0">
                <a:solidFill>
                  <a:schemeClr val="tx1"/>
                </a:solidFill>
                <a:latin typeface="+mn-lt"/>
                <a:ea typeface="+mn-ea"/>
                <a:cs typeface="+mn-cs"/>
              </a:rPr>
              <a:t> dialog box, on the </a:t>
            </a:r>
            <a:r>
              <a:rPr lang="en-US" sz="1200" b="1" kern="1200" dirty="0" smtClean="0">
                <a:solidFill>
                  <a:schemeClr val="tx1"/>
                </a:solidFill>
                <a:latin typeface="+mn-lt"/>
                <a:ea typeface="+mn-ea"/>
                <a:cs typeface="+mn-cs"/>
              </a:rPr>
              <a:t>Size</a:t>
            </a:r>
            <a:r>
              <a:rPr lang="en-US" sz="1200" kern="1200" dirty="0" smtClean="0">
                <a:solidFill>
                  <a:schemeClr val="tx1"/>
                </a:solidFill>
                <a:latin typeface="+mn-lt"/>
                <a:ea typeface="+mn-ea"/>
                <a:cs typeface="+mn-cs"/>
              </a:rPr>
              <a:t> tab, resize or crop the picture as needed so that under </a:t>
            </a:r>
            <a:r>
              <a:rPr lang="en-US" sz="1200" b="1" kern="1200" dirty="0" smtClean="0">
                <a:solidFill>
                  <a:schemeClr val="tx1"/>
                </a:solidFill>
                <a:latin typeface="+mn-lt"/>
                <a:ea typeface="+mn-ea"/>
                <a:cs typeface="+mn-cs"/>
              </a:rPr>
              <a:t>Size and rotate</a:t>
            </a:r>
            <a:r>
              <a:rPr lang="en-US" sz="1200" kern="1200" dirty="0" smtClean="0">
                <a:solidFill>
                  <a:schemeClr val="tx1"/>
                </a:solidFill>
                <a:latin typeface="+mn-lt"/>
                <a:ea typeface="+mn-ea"/>
                <a:cs typeface="+mn-cs"/>
              </a:rPr>
              <a:t>, the </a:t>
            </a:r>
            <a:r>
              <a:rPr lang="en-US" sz="1200" b="1" kern="1200" dirty="0" smtClean="0">
                <a:solidFill>
                  <a:schemeClr val="tx1"/>
                </a:solidFill>
                <a:latin typeface="+mn-lt"/>
                <a:ea typeface="+mn-ea"/>
                <a:cs typeface="+mn-cs"/>
              </a:rPr>
              <a:t>Height</a:t>
            </a:r>
            <a:r>
              <a:rPr lang="en-US" sz="1200" kern="1200" dirty="0" smtClean="0">
                <a:solidFill>
                  <a:schemeClr val="tx1"/>
                </a:solidFill>
                <a:latin typeface="+mn-lt"/>
                <a:ea typeface="+mn-ea"/>
                <a:cs typeface="+mn-cs"/>
              </a:rPr>
              <a:t> box is set to </a:t>
            </a:r>
            <a:r>
              <a:rPr lang="en-US" sz="1200" b="1" kern="1200" dirty="0" smtClean="0">
                <a:solidFill>
                  <a:schemeClr val="tx1"/>
                </a:solidFill>
                <a:latin typeface="+mn-lt"/>
                <a:ea typeface="+mn-ea"/>
                <a:cs typeface="+mn-cs"/>
              </a:rPr>
              <a:t>12”</a:t>
            </a:r>
            <a:r>
              <a:rPr lang="en-US" sz="1200" kern="1200" dirty="0" smtClean="0">
                <a:solidFill>
                  <a:schemeClr val="tx1"/>
                </a:solidFill>
                <a:latin typeface="+mn-lt"/>
                <a:ea typeface="+mn-ea"/>
                <a:cs typeface="+mn-cs"/>
              </a:rPr>
              <a:t> and the </a:t>
            </a:r>
            <a:r>
              <a:rPr lang="en-US" sz="1200" b="1" kern="1200" dirty="0" smtClean="0">
                <a:solidFill>
                  <a:schemeClr val="tx1"/>
                </a:solidFill>
                <a:latin typeface="+mn-lt"/>
                <a:ea typeface="+mn-ea"/>
                <a:cs typeface="+mn-cs"/>
              </a:rPr>
              <a:t>Width</a:t>
            </a:r>
            <a:r>
              <a:rPr lang="en-US" sz="1200" kern="1200" dirty="0" smtClean="0">
                <a:solidFill>
                  <a:schemeClr val="tx1"/>
                </a:solidFill>
                <a:latin typeface="+mn-lt"/>
                <a:ea typeface="+mn-ea"/>
                <a:cs typeface="+mn-cs"/>
              </a:rPr>
              <a:t> box is set to </a:t>
            </a:r>
            <a:r>
              <a:rPr lang="en-US" sz="1200" b="1" kern="1200" dirty="0" smtClean="0">
                <a:solidFill>
                  <a:schemeClr val="tx1"/>
                </a:solidFill>
                <a:latin typeface="+mn-lt"/>
                <a:ea typeface="+mn-ea"/>
                <a:cs typeface="+mn-cs"/>
              </a:rPr>
              <a:t>12”</a:t>
            </a:r>
            <a:r>
              <a:rPr lang="en-US" sz="1200" kern="1200" dirty="0" smtClean="0">
                <a:solidFill>
                  <a:schemeClr val="tx1"/>
                </a:solidFill>
                <a:latin typeface="+mn-lt"/>
                <a:ea typeface="+mn-ea"/>
                <a:cs typeface="+mn-cs"/>
              </a:rPr>
              <a:t>. Resize the picture under </a:t>
            </a:r>
            <a:r>
              <a:rPr lang="en-US" sz="1200" b="1" kern="1200" dirty="0" smtClean="0">
                <a:solidFill>
                  <a:schemeClr val="tx1"/>
                </a:solidFill>
                <a:latin typeface="+mn-lt"/>
                <a:ea typeface="+mn-ea"/>
                <a:cs typeface="+mn-cs"/>
              </a:rPr>
              <a:t>Size and rotate </a:t>
            </a:r>
            <a:r>
              <a:rPr lang="en-US" sz="1200" kern="1200" dirty="0" smtClean="0">
                <a:solidFill>
                  <a:schemeClr val="tx1"/>
                </a:solidFill>
                <a:latin typeface="+mn-lt"/>
                <a:ea typeface="+mn-ea"/>
                <a:cs typeface="+mn-cs"/>
              </a:rPr>
              <a:t>by entering values into the </a:t>
            </a:r>
            <a:r>
              <a:rPr lang="en-US" sz="1200" b="1" kern="1200" dirty="0" smtClean="0">
                <a:solidFill>
                  <a:schemeClr val="tx1"/>
                </a:solidFill>
                <a:latin typeface="+mn-lt"/>
                <a:ea typeface="+mn-ea"/>
                <a:cs typeface="+mn-cs"/>
              </a:rPr>
              <a:t>Height</a:t>
            </a:r>
            <a:r>
              <a:rPr lang="en-US" sz="1200" kern="1200" dirty="0" smtClean="0">
                <a:solidFill>
                  <a:schemeClr val="tx1"/>
                </a:solidFill>
                <a:latin typeface="+mn-lt"/>
                <a:ea typeface="+mn-ea"/>
                <a:cs typeface="+mn-cs"/>
              </a:rPr>
              <a:t> and </a:t>
            </a:r>
            <a:r>
              <a:rPr lang="en-US" sz="1200" b="1" kern="1200" dirty="0" smtClean="0">
                <a:solidFill>
                  <a:schemeClr val="tx1"/>
                </a:solidFill>
                <a:latin typeface="+mn-lt"/>
                <a:ea typeface="+mn-ea"/>
                <a:cs typeface="+mn-cs"/>
              </a:rPr>
              <a:t>Width</a:t>
            </a:r>
            <a:r>
              <a:rPr lang="en-US" sz="1200" kern="1200" dirty="0" smtClean="0">
                <a:solidFill>
                  <a:schemeClr val="tx1"/>
                </a:solidFill>
                <a:latin typeface="+mn-lt"/>
                <a:ea typeface="+mn-ea"/>
                <a:cs typeface="+mn-cs"/>
              </a:rPr>
              <a:t> boxes. Crop the picture under </a:t>
            </a:r>
            <a:r>
              <a:rPr lang="en-US" sz="1200" b="1" kern="1200" dirty="0" smtClean="0">
                <a:solidFill>
                  <a:schemeClr val="tx1"/>
                </a:solidFill>
                <a:latin typeface="+mn-lt"/>
                <a:ea typeface="+mn-ea"/>
                <a:cs typeface="+mn-cs"/>
              </a:rPr>
              <a:t>Crop from </a:t>
            </a:r>
            <a:r>
              <a:rPr lang="en-US" sz="1200" kern="1200" dirty="0" smtClean="0">
                <a:solidFill>
                  <a:schemeClr val="tx1"/>
                </a:solidFill>
                <a:latin typeface="+mn-lt"/>
                <a:ea typeface="+mn-ea"/>
                <a:cs typeface="+mn-cs"/>
              </a:rPr>
              <a:t>by entering values into the </a:t>
            </a:r>
            <a:r>
              <a:rPr lang="en-US" sz="1200" b="1" kern="1200" dirty="0" smtClean="0">
                <a:solidFill>
                  <a:schemeClr val="tx1"/>
                </a:solidFill>
                <a:latin typeface="+mn-lt"/>
                <a:ea typeface="+mn-ea"/>
                <a:cs typeface="+mn-cs"/>
              </a:rPr>
              <a:t>Left</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Right</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Top</a:t>
            </a:r>
            <a:r>
              <a:rPr lang="en-US" sz="1200" kern="1200" dirty="0" smtClean="0">
                <a:solidFill>
                  <a:schemeClr val="tx1"/>
                </a:solidFill>
                <a:latin typeface="+mn-lt"/>
                <a:ea typeface="+mn-ea"/>
                <a:cs typeface="+mn-cs"/>
              </a:rPr>
              <a:t>, and </a:t>
            </a:r>
            <a:r>
              <a:rPr lang="en-US" sz="1200" b="1" kern="1200" dirty="0" smtClean="0">
                <a:solidFill>
                  <a:schemeClr val="tx1"/>
                </a:solidFill>
                <a:latin typeface="+mn-lt"/>
                <a:ea typeface="+mn-ea"/>
                <a:cs typeface="+mn-cs"/>
              </a:rPr>
              <a:t>Bottom</a:t>
            </a:r>
            <a:r>
              <a:rPr lang="en-US" sz="1200" kern="1200" dirty="0" smtClean="0">
                <a:solidFill>
                  <a:schemeClr val="tx1"/>
                </a:solidFill>
                <a:latin typeface="+mn-lt"/>
                <a:ea typeface="+mn-ea"/>
                <a:cs typeface="+mn-cs"/>
              </a:rPr>
              <a:t> boxes.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On the </a:t>
            </a:r>
            <a:r>
              <a:rPr lang="en-US" sz="1200" b="1" dirty="0" smtClean="0"/>
              <a:t>Home</a:t>
            </a:r>
            <a:r>
              <a:rPr lang="en-US" sz="1200" dirty="0" smtClean="0"/>
              <a:t> tab, in the </a:t>
            </a:r>
            <a:r>
              <a:rPr lang="en-US" sz="1200" b="1" dirty="0" smtClean="0"/>
              <a:t>Drawing</a:t>
            </a:r>
            <a:r>
              <a:rPr lang="en-US" sz="1200" dirty="0" smtClean="0"/>
              <a:t> group, click </a:t>
            </a:r>
            <a:r>
              <a:rPr lang="en-US" sz="1200" b="1" dirty="0" smtClean="0"/>
              <a:t>Arrange</a:t>
            </a:r>
            <a:r>
              <a:rPr lang="en-US" sz="1200" dirty="0" smtClean="0"/>
              <a:t>, point to </a:t>
            </a:r>
            <a:r>
              <a:rPr lang="en-US" sz="1200" b="1" dirty="0" smtClean="0"/>
              <a:t>Align</a:t>
            </a:r>
            <a:r>
              <a:rPr lang="en-US" sz="1200" dirty="0" smtClean="0"/>
              <a:t>, and then do the following:</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Click </a:t>
            </a:r>
            <a:r>
              <a:rPr lang="en-US" sz="1200" b="1" dirty="0" smtClean="0"/>
              <a:t>Align to Slide</a:t>
            </a:r>
            <a:r>
              <a:rPr lang="en-US" sz="1200" dirty="0" smtClean="0"/>
              <a: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Click </a:t>
            </a:r>
            <a:r>
              <a:rPr lang="en-US" sz="1200" b="1" dirty="0" smtClean="0"/>
              <a:t>Align</a:t>
            </a:r>
            <a:r>
              <a:rPr lang="en-US" sz="1200" dirty="0" smtClean="0"/>
              <a:t> </a:t>
            </a:r>
            <a:r>
              <a:rPr lang="en-US" sz="1200" b="1" dirty="0" smtClean="0"/>
              <a:t>Center</a:t>
            </a:r>
            <a:r>
              <a:rPr lang="en-US" sz="1200" dirty="0" smtClean="0"/>
              <a: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Click </a:t>
            </a:r>
            <a:r>
              <a:rPr lang="en-US" sz="1200" b="1" dirty="0" smtClean="0"/>
              <a:t>Align</a:t>
            </a:r>
            <a:r>
              <a:rPr lang="en-US" sz="1200" dirty="0" smtClean="0"/>
              <a:t> </a:t>
            </a:r>
            <a:r>
              <a:rPr lang="en-US" sz="1200" b="1" dirty="0" smtClean="0"/>
              <a:t>Middle</a:t>
            </a:r>
            <a:r>
              <a:rPr lang="en-US" sz="1200" dirty="0" smtClean="0"/>
              <a:t>.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baseline="0" dirty="0" smtClean="0">
                <a:solidFill>
                  <a:schemeClr val="tx1"/>
                </a:solidFill>
                <a:latin typeface="+mn-lt"/>
                <a:ea typeface="+mn-ea"/>
                <a:cs typeface="+mn-cs"/>
              </a:rPr>
              <a:t>On the </a:t>
            </a:r>
            <a:r>
              <a:rPr lang="en-US" sz="1200" b="1" kern="1200" baseline="0" dirty="0" smtClean="0">
                <a:solidFill>
                  <a:schemeClr val="tx1"/>
                </a:solidFill>
                <a:latin typeface="+mn-lt"/>
                <a:ea typeface="+mn-ea"/>
                <a:cs typeface="+mn-cs"/>
              </a:rPr>
              <a:t>Animations</a:t>
            </a:r>
            <a:r>
              <a:rPr lang="en-US" sz="1200" kern="1200" baseline="0" dirty="0" smtClean="0">
                <a:solidFill>
                  <a:schemeClr val="tx1"/>
                </a:solidFill>
                <a:latin typeface="+mn-lt"/>
                <a:ea typeface="+mn-ea"/>
                <a:cs typeface="+mn-cs"/>
              </a:rPr>
              <a:t> tab, in the </a:t>
            </a:r>
            <a:r>
              <a:rPr lang="en-US" sz="1200" b="1" kern="1200" baseline="0" dirty="0" smtClean="0">
                <a:solidFill>
                  <a:schemeClr val="tx1"/>
                </a:solidFill>
                <a:latin typeface="+mn-lt"/>
                <a:ea typeface="+mn-ea"/>
                <a:cs typeface="+mn-cs"/>
              </a:rPr>
              <a:t>Animations</a:t>
            </a:r>
            <a:r>
              <a:rPr lang="en-US" sz="1200" kern="1200" baseline="0" dirty="0" smtClean="0">
                <a:solidFill>
                  <a:schemeClr val="tx1"/>
                </a:solidFill>
                <a:latin typeface="+mn-lt"/>
                <a:ea typeface="+mn-ea"/>
                <a:cs typeface="+mn-cs"/>
              </a:rPr>
              <a:t> group, click </a:t>
            </a:r>
            <a:r>
              <a:rPr lang="en-US" sz="1200" b="1" kern="1200" baseline="0" dirty="0" smtClean="0">
                <a:solidFill>
                  <a:schemeClr val="tx1"/>
                </a:solidFill>
                <a:latin typeface="+mn-lt"/>
                <a:ea typeface="+mn-ea"/>
                <a:cs typeface="+mn-cs"/>
              </a:rPr>
              <a:t>Custom</a:t>
            </a:r>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Animation</a:t>
            </a:r>
            <a:r>
              <a:rPr lang="en-US" sz="1200" kern="1200" baseline="0" dirty="0" smtClean="0">
                <a:solidFill>
                  <a:schemeClr val="tx1"/>
                </a:solidFill>
                <a:latin typeface="+mn-lt"/>
                <a:ea typeface="+mn-ea"/>
                <a:cs typeface="+mn-cs"/>
              </a:rPr>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baseline="0" dirty="0" smtClean="0">
                <a:solidFill>
                  <a:schemeClr val="tx1"/>
                </a:solidFill>
                <a:latin typeface="+mn-lt"/>
                <a:ea typeface="+mn-ea"/>
                <a:cs typeface="+mn-cs"/>
              </a:rPr>
              <a:t>On the slide, select the picture. In the </a:t>
            </a:r>
            <a:r>
              <a:rPr lang="en-US" sz="1200" b="1" baseline="0" dirty="0" smtClean="0"/>
              <a:t>Custom</a:t>
            </a:r>
            <a:r>
              <a:rPr lang="en-US" sz="1200" baseline="0" dirty="0" smtClean="0"/>
              <a:t> </a:t>
            </a:r>
            <a:r>
              <a:rPr lang="en-US" sz="1200" b="1" baseline="0" dirty="0" smtClean="0"/>
              <a:t>Animation</a:t>
            </a:r>
            <a:r>
              <a:rPr lang="en-US" sz="1200" baseline="0" dirty="0" smtClean="0"/>
              <a:t> task pane, do the following:</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Click </a:t>
            </a:r>
            <a:r>
              <a:rPr lang="en-US" sz="1200" b="1" baseline="0" dirty="0" smtClean="0"/>
              <a:t>Add Effect</a:t>
            </a:r>
            <a:r>
              <a:rPr lang="en-US" sz="1200" baseline="0" dirty="0" smtClean="0"/>
              <a:t>, point to </a:t>
            </a:r>
            <a:r>
              <a:rPr lang="en-US" sz="1200" b="1" baseline="0" dirty="0" smtClean="0"/>
              <a:t>Entrance</a:t>
            </a:r>
            <a:r>
              <a:rPr lang="en-US" sz="1200" baseline="0" dirty="0" smtClean="0"/>
              <a:t>, and then click </a:t>
            </a:r>
            <a:r>
              <a:rPr lang="en-US" sz="1200" b="1" baseline="0" dirty="0" smtClean="0"/>
              <a:t>More</a:t>
            </a:r>
            <a:r>
              <a:rPr lang="en-US" sz="1200" baseline="0" dirty="0" smtClean="0"/>
              <a:t> </a:t>
            </a:r>
            <a:r>
              <a:rPr lang="en-US" sz="1200" b="1" baseline="0" dirty="0" smtClean="0"/>
              <a:t>Effects</a:t>
            </a:r>
            <a:r>
              <a:rPr lang="en-US" sz="1200" b="0" baseline="0" dirty="0" smtClean="0"/>
              <a:t>. In the </a:t>
            </a:r>
            <a:r>
              <a:rPr lang="en-US" sz="1200" b="1" baseline="0" dirty="0" smtClean="0"/>
              <a:t>Add Entrance Effect </a:t>
            </a:r>
            <a:r>
              <a:rPr lang="en-US" sz="1200" b="0" baseline="0" dirty="0" smtClean="0"/>
              <a:t>dialog box, under </a:t>
            </a:r>
            <a:r>
              <a:rPr lang="en-US" sz="1200" b="1" baseline="0" dirty="0" smtClean="0"/>
              <a:t>Subtle</a:t>
            </a:r>
            <a:r>
              <a:rPr lang="en-US" sz="1200" b="0" baseline="0" dirty="0" smtClean="0"/>
              <a:t>, click </a:t>
            </a:r>
            <a:r>
              <a:rPr lang="en-US" sz="1200" b="1" baseline="0" dirty="0" smtClean="0"/>
              <a:t>Fade</a:t>
            </a:r>
            <a:r>
              <a:rPr lang="en-US" sz="1200" b="0" baseline="0" dirty="0" smtClean="0"/>
              <a:t>, and then click </a:t>
            </a:r>
            <a:r>
              <a:rPr lang="en-US" sz="1200" b="1" baseline="0" dirty="0" smtClean="0"/>
              <a:t>OK</a:t>
            </a:r>
            <a:r>
              <a:rPr lang="en-US" sz="1200" b="0" baseline="0" dirty="0" smtClean="0"/>
              <a:t>. </a:t>
            </a:r>
            <a:r>
              <a:rPr lang="en-US" sz="1200" baseline="0" dirty="0" smtClean="0"/>
              <a:t>Under </a:t>
            </a:r>
            <a:r>
              <a:rPr lang="en-US" sz="1200" b="1" baseline="0" dirty="0" smtClean="0"/>
              <a:t>Modify: Fade</a:t>
            </a:r>
            <a:r>
              <a:rPr lang="en-US" sz="1200" baseline="0" dirty="0" smtClean="0"/>
              <a:t>, do the following:</a:t>
            </a:r>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baseline="0" dirty="0" smtClean="0">
                <a:solidFill>
                  <a:schemeClr val="tx1"/>
                </a:solidFill>
                <a:latin typeface="+mn-lt"/>
                <a:ea typeface="+mn-ea"/>
                <a:cs typeface="+mn-cs"/>
              </a:rPr>
              <a:t>In the</a:t>
            </a:r>
            <a:r>
              <a:rPr lang="en-US" sz="1200" b="0" dirty="0" smtClean="0"/>
              <a:t> </a:t>
            </a:r>
            <a:r>
              <a:rPr lang="en-US" sz="1200" b="1" dirty="0" smtClean="0"/>
              <a:t>Start</a:t>
            </a:r>
            <a:r>
              <a:rPr lang="en-US" sz="1200" dirty="0" smtClean="0"/>
              <a:t> list, select </a:t>
            </a:r>
            <a:r>
              <a:rPr lang="en-US" sz="1200" b="1" dirty="0" smtClean="0"/>
              <a:t>With Previous</a:t>
            </a:r>
            <a:r>
              <a:rPr lang="en-US" sz="1200" b="0" dirty="0" smtClean="0"/>
              <a:t>.</a:t>
            </a:r>
            <a:endParaRPr lang="en-US" sz="1200" dirty="0" smtClean="0"/>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smtClean="0"/>
              <a:t>In the </a:t>
            </a:r>
            <a:r>
              <a:rPr lang="en-US" sz="1200" b="1" dirty="0" smtClean="0"/>
              <a:t>Speed</a:t>
            </a:r>
            <a:r>
              <a:rPr lang="en-US" sz="1200" dirty="0" smtClean="0"/>
              <a:t> list, select </a:t>
            </a:r>
            <a:r>
              <a:rPr lang="en-US" sz="1200" b="1" dirty="0" smtClean="0"/>
              <a:t>Medium</a:t>
            </a:r>
            <a:r>
              <a:rPr lang="en-US" sz="1200" dirty="0" smtClean="0"/>
              <a: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Click </a:t>
            </a:r>
            <a:r>
              <a:rPr lang="en-US" sz="1200" b="1" baseline="0" dirty="0" smtClean="0"/>
              <a:t>Add Effect</a:t>
            </a:r>
            <a:r>
              <a:rPr lang="en-US" sz="1200" baseline="0" dirty="0" smtClean="0"/>
              <a:t>, point to </a:t>
            </a:r>
            <a:r>
              <a:rPr lang="en-US" sz="1200" b="1" baseline="0" dirty="0" smtClean="0"/>
              <a:t>Emphasis</a:t>
            </a:r>
            <a:r>
              <a:rPr lang="en-US" sz="1200" baseline="0" dirty="0" smtClean="0"/>
              <a:t>, and then click </a:t>
            </a:r>
            <a:r>
              <a:rPr lang="en-US" sz="1200" b="1" baseline="0" dirty="0" smtClean="0"/>
              <a:t>More</a:t>
            </a:r>
            <a:r>
              <a:rPr lang="en-US" sz="1200" baseline="0" dirty="0" smtClean="0"/>
              <a:t> </a:t>
            </a:r>
            <a:r>
              <a:rPr lang="en-US" sz="1200" b="1" baseline="0" dirty="0" smtClean="0"/>
              <a:t>Effects</a:t>
            </a:r>
            <a:r>
              <a:rPr lang="en-US" sz="1200" b="0" baseline="0" dirty="0" smtClean="0"/>
              <a:t>. In the </a:t>
            </a:r>
            <a:r>
              <a:rPr lang="en-US" sz="1200" b="1" baseline="0" dirty="0" smtClean="0"/>
              <a:t>Add Emphasis Effect </a:t>
            </a:r>
            <a:r>
              <a:rPr lang="en-US" sz="1200" b="0" baseline="0" dirty="0" smtClean="0"/>
              <a:t>dialog box, under </a:t>
            </a:r>
            <a:r>
              <a:rPr lang="en-US" sz="1200" b="1" baseline="0" dirty="0" smtClean="0"/>
              <a:t>Basic</a:t>
            </a:r>
            <a:r>
              <a:rPr lang="en-US" sz="1200" b="0" baseline="0" dirty="0" smtClean="0"/>
              <a:t>, click </a:t>
            </a:r>
            <a:r>
              <a:rPr lang="en-US" sz="1200" b="1" dirty="0" smtClean="0"/>
              <a:t>Grow/Shrink</a:t>
            </a:r>
            <a:r>
              <a:rPr lang="en-US" sz="1200" b="0" baseline="0" dirty="0" smtClean="0"/>
              <a:t>, and then</a:t>
            </a:r>
            <a:r>
              <a:rPr lang="en-US" sz="1200" b="0" dirty="0" smtClean="0"/>
              <a:t> click </a:t>
            </a:r>
            <a:r>
              <a:rPr lang="en-US" sz="1200" b="1" dirty="0" smtClean="0"/>
              <a:t>OK</a:t>
            </a:r>
            <a:r>
              <a:rPr lang="en-US" sz="1200" b="0" dirty="0" smtClean="0"/>
              <a:t>. Under </a:t>
            </a:r>
            <a:r>
              <a:rPr lang="en-US" sz="1200" b="1" dirty="0" smtClean="0"/>
              <a:t>Modify: Grow/Shrink</a:t>
            </a:r>
            <a:r>
              <a:rPr lang="en-US" sz="1200" b="0" dirty="0" smtClean="0"/>
              <a:t>, do the following: </a:t>
            </a:r>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baseline="0" dirty="0" smtClean="0"/>
              <a:t>In the </a:t>
            </a:r>
            <a:r>
              <a:rPr lang="en-US" sz="1200" b="1" dirty="0" smtClean="0"/>
              <a:t>Start</a:t>
            </a:r>
            <a:r>
              <a:rPr lang="en-US" sz="1200" dirty="0" smtClean="0"/>
              <a:t> list, select </a:t>
            </a:r>
            <a:r>
              <a:rPr lang="en-US" sz="1200" b="1" dirty="0" smtClean="0"/>
              <a:t>After Previous</a:t>
            </a:r>
            <a:r>
              <a:rPr lang="en-US" sz="1200" b="0" dirty="0" smtClean="0"/>
              <a:t>.</a:t>
            </a:r>
            <a:r>
              <a:rPr lang="en-US" sz="1200" dirty="0" smtClean="0"/>
              <a:t> </a:t>
            </a:r>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smtClean="0"/>
              <a:t>In the </a:t>
            </a:r>
            <a:r>
              <a:rPr lang="en-US" sz="1200" b="1" dirty="0" smtClean="0"/>
              <a:t>Size</a:t>
            </a:r>
            <a:r>
              <a:rPr lang="en-US" sz="1200" dirty="0" smtClean="0"/>
              <a:t> list, in the </a:t>
            </a:r>
            <a:r>
              <a:rPr lang="en-US" sz="1200" b="1" dirty="0" smtClean="0"/>
              <a:t>Custom</a:t>
            </a:r>
            <a:r>
              <a:rPr lang="en-US" sz="1200" dirty="0" smtClean="0"/>
              <a:t> box, enter </a:t>
            </a:r>
            <a:r>
              <a:rPr lang="en-US" sz="1200" b="1" dirty="0" smtClean="0"/>
              <a:t>20%</a:t>
            </a:r>
            <a:r>
              <a:rPr lang="en-US" sz="1200" dirty="0" smtClean="0"/>
              <a:t>, and then press ENTER. </a:t>
            </a:r>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smtClean="0"/>
              <a:t>In the </a:t>
            </a:r>
            <a:r>
              <a:rPr lang="en-US" sz="1200" b="1" dirty="0" smtClean="0"/>
              <a:t>Speed</a:t>
            </a:r>
            <a:r>
              <a:rPr lang="en-US" sz="1200" dirty="0" smtClean="0"/>
              <a:t> list, select </a:t>
            </a:r>
            <a:r>
              <a:rPr lang="en-US" sz="1200" b="1" dirty="0" smtClean="0"/>
              <a:t>Medium</a:t>
            </a:r>
            <a:r>
              <a:rPr lang="en-US" sz="1200" dirty="0" smtClean="0"/>
              <a:t>.</a:t>
            </a:r>
            <a:endParaRPr lang="en-US" sz="1200" i="0" baseline="0" dirty="0" smtClean="0"/>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Click </a:t>
            </a:r>
            <a:r>
              <a:rPr lang="en-US" sz="1200" b="1" baseline="0" dirty="0" smtClean="0"/>
              <a:t>Add Effect</a:t>
            </a:r>
            <a:r>
              <a:rPr lang="en-US" sz="1200" baseline="0" dirty="0" smtClean="0"/>
              <a:t>, point to </a:t>
            </a:r>
            <a:r>
              <a:rPr lang="en-US" sz="1200" b="1" baseline="0" dirty="0" smtClean="0"/>
              <a:t>Motion Paths</a:t>
            </a:r>
            <a:r>
              <a:rPr lang="en-US" sz="1200" baseline="0" dirty="0" smtClean="0"/>
              <a:t>, and then click </a:t>
            </a:r>
            <a:r>
              <a:rPr lang="en-US" sz="1200" b="1" baseline="0" dirty="0" smtClean="0"/>
              <a:t>Right</a:t>
            </a:r>
            <a:r>
              <a:rPr lang="en-US" sz="1200" baseline="0" dirty="0" smtClean="0"/>
              <a:t>. Under </a:t>
            </a:r>
            <a:r>
              <a:rPr lang="en-US" sz="1200" b="1" baseline="0" dirty="0" smtClean="0"/>
              <a:t>Mo</a:t>
            </a:r>
            <a:r>
              <a:rPr lang="en-US" sz="1200" b="1" dirty="0" smtClean="0"/>
              <a:t>dify: </a:t>
            </a:r>
            <a:r>
              <a:rPr lang="en-US" sz="1200" b="1" baseline="0" dirty="0" smtClean="0"/>
              <a:t>Right</a:t>
            </a:r>
            <a:r>
              <a:rPr lang="en-US" sz="1200" b="0" dirty="0" smtClean="0"/>
              <a:t>, do the following:</a:t>
            </a:r>
            <a:endParaRPr lang="en-US" sz="1200" baseline="0" dirty="0" smtClean="0"/>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dirty="0" smtClean="0"/>
              <a:t>In the </a:t>
            </a:r>
            <a:r>
              <a:rPr lang="en-US" sz="1200" b="1" dirty="0" smtClean="0"/>
              <a:t>Start</a:t>
            </a:r>
            <a:r>
              <a:rPr lang="en-US" sz="1200" dirty="0" smtClean="0"/>
              <a:t> list, select </a:t>
            </a:r>
            <a:r>
              <a:rPr lang="en-US" sz="1200" b="1" dirty="0" smtClean="0"/>
              <a:t>With Previous</a:t>
            </a:r>
            <a:r>
              <a:rPr lang="en-US" sz="1200" b="0" dirty="0" smtClean="0"/>
              <a:t>.</a:t>
            </a:r>
            <a:endParaRPr lang="en-US" sz="1200" dirty="0" smtClean="0"/>
          </a:p>
          <a:p>
            <a:pPr marL="1143000" marR="0" lvl="2"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smtClean="0"/>
              <a:t>In </a:t>
            </a:r>
            <a:r>
              <a:rPr lang="en-US" sz="1200" baseline="0" dirty="0" smtClean="0"/>
              <a:t>the </a:t>
            </a:r>
            <a:r>
              <a:rPr lang="en-US" sz="1200" b="1" dirty="0" smtClean="0"/>
              <a:t>Speed</a:t>
            </a:r>
            <a:r>
              <a:rPr lang="en-US" sz="1200" dirty="0" smtClean="0"/>
              <a:t> list, select </a:t>
            </a:r>
            <a:r>
              <a:rPr lang="en-US" sz="1200" b="1" dirty="0" smtClean="0"/>
              <a:t>Medium</a:t>
            </a:r>
            <a:r>
              <a:rPr lang="en-US" sz="1200" dirty="0" smtClean="0"/>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7"/>
              <a:tabLst/>
              <a:defRPr/>
            </a:pPr>
            <a:r>
              <a:rPr lang="en-US" sz="1200" dirty="0" smtClean="0"/>
              <a:t>In</a:t>
            </a:r>
            <a:r>
              <a:rPr lang="en-US" sz="1200" baseline="0" dirty="0" smtClean="0"/>
              <a:t> the </a:t>
            </a:r>
            <a:r>
              <a:rPr lang="en-US" sz="1200" b="1" baseline="0" dirty="0" smtClean="0"/>
              <a:t>Custom Animation </a:t>
            </a:r>
            <a:r>
              <a:rPr lang="en-US" sz="1200" b="0" baseline="0" dirty="0" smtClean="0"/>
              <a:t>task </a:t>
            </a:r>
            <a:r>
              <a:rPr lang="en-US" sz="1200" baseline="0" dirty="0" smtClean="0"/>
              <a:t>pane</a:t>
            </a:r>
            <a:r>
              <a:rPr lang="en-US" sz="1200" dirty="0" smtClean="0"/>
              <a:t>, select the ninth animation effect (</a:t>
            </a:r>
            <a:r>
              <a:rPr lang="en-US" sz="1200" b="0" dirty="0" smtClean="0"/>
              <a:t>right</a:t>
            </a:r>
            <a:r>
              <a:rPr lang="en-US" sz="1200" dirty="0" smtClean="0"/>
              <a:t> motion path for the</a:t>
            </a:r>
            <a:r>
              <a:rPr lang="en-US" sz="1200" baseline="0" dirty="0" smtClean="0"/>
              <a:t> third picture)</a:t>
            </a:r>
            <a:r>
              <a:rPr lang="en-US" sz="1200" dirty="0" smtClean="0"/>
              <a:t>. </a:t>
            </a:r>
            <a:r>
              <a:rPr lang="en-US" sz="1200" baseline="0" dirty="0" smtClean="0"/>
              <a:t>On the slide, point to the endpoint (red arrow) of the selected motion path until the cursor becomes a two-headed arrow. D</a:t>
            </a:r>
            <a:r>
              <a:rPr lang="en-US" sz="1200" dirty="0" smtClean="0"/>
              <a:t>rag the end</a:t>
            </a:r>
            <a:r>
              <a:rPr lang="en-US" sz="1200" baseline="0" dirty="0" smtClean="0"/>
              <a:t>point </a:t>
            </a:r>
            <a:r>
              <a:rPr lang="en-US" sz="1200" dirty="0" smtClean="0"/>
              <a:t>to the intersection of the drawing guides in the upper right</a:t>
            </a:r>
            <a:r>
              <a:rPr lang="en-US" sz="1200" baseline="0" dirty="0" smtClean="0"/>
              <a:t> area of the slide </a:t>
            </a:r>
            <a:r>
              <a:rPr lang="en-US" sz="1200" dirty="0" smtClean="0"/>
              <a:t>(0.83 horizontal top and </a:t>
            </a:r>
            <a:r>
              <a:rPr lang="en-US" sz="1200" baseline="0" dirty="0" smtClean="0"/>
              <a:t>2.83 </a:t>
            </a:r>
            <a:r>
              <a:rPr lang="en-US" sz="1200" dirty="0" smtClean="0"/>
              <a:t>vertical right).</a:t>
            </a:r>
            <a:r>
              <a:rPr lang="en-US" sz="1200" baseline="0" dirty="0" smtClean="0"/>
              <a:t> </a:t>
            </a:r>
            <a:endParaRPr lang="en-US" sz="1200" dirty="0" smtClean="0"/>
          </a:p>
          <a:p>
            <a:pPr marL="342900" marR="0" indent="-342900" algn="l" defTabSz="914400" rtl="0" eaLnBrk="1" fontAlgn="auto" latinLnBrk="0" hangingPunct="1">
              <a:lnSpc>
                <a:spcPct val="100000"/>
              </a:lnSpc>
              <a:spcBef>
                <a:spcPts val="0"/>
              </a:spcBef>
              <a:spcAft>
                <a:spcPts val="0"/>
              </a:spcAft>
              <a:buClrTx/>
              <a:buSzTx/>
              <a:buFont typeface="+mj-lt"/>
              <a:buNone/>
              <a:tabLst/>
              <a:defRPr/>
            </a:pPr>
            <a:endParaRPr lang="en-US" sz="1200" b="0" baseline="0" dirty="0" smtClean="0"/>
          </a:p>
          <a:p>
            <a:pPr marL="342900" marR="0" indent="-342900" algn="l" defTabSz="914400" rtl="0" eaLnBrk="1" fontAlgn="auto" latinLnBrk="0" hangingPunct="1">
              <a:lnSpc>
                <a:spcPct val="100000"/>
              </a:lnSpc>
              <a:spcBef>
                <a:spcPts val="0"/>
              </a:spcBef>
              <a:spcAft>
                <a:spcPts val="0"/>
              </a:spcAft>
              <a:buClrTx/>
              <a:buSzTx/>
              <a:buFont typeface="+mj-lt"/>
              <a:buNone/>
              <a:tabLst/>
              <a:defRPr/>
            </a:pPr>
            <a:endParaRPr lang="en-US" sz="1200" b="0" baseline="0" dirty="0" smtClean="0"/>
          </a:p>
          <a:p>
            <a:pPr marL="342900" marR="0" indent="-342900" algn="l" defTabSz="914400" rtl="0" eaLnBrk="1" fontAlgn="auto" latinLnBrk="0" hangingPunct="1">
              <a:lnSpc>
                <a:spcPct val="100000"/>
              </a:lnSpc>
              <a:spcBef>
                <a:spcPts val="0"/>
              </a:spcBef>
              <a:spcAft>
                <a:spcPts val="0"/>
              </a:spcAft>
              <a:buClrTx/>
              <a:buSzTx/>
              <a:buFont typeface="+mj-lt"/>
              <a:buNone/>
              <a:tabLst/>
              <a:defRPr/>
            </a:pPr>
            <a:r>
              <a:rPr lang="en-US" sz="1200" b="0" baseline="0" dirty="0" smtClean="0"/>
              <a:t>To reproduce the animated text effects on this slide, do the following:</a:t>
            </a:r>
          </a:p>
          <a:p>
            <a:pPr marL="228600" indent="-228600" defTabSz="803275">
              <a:buFont typeface="+mj-lt"/>
              <a:buAutoNum type="arabicPeriod"/>
            </a:pPr>
            <a:r>
              <a:rPr lang="en-US" sz="1200" b="0" baseline="0" dirty="0" smtClean="0"/>
              <a:t>On the </a:t>
            </a:r>
            <a:r>
              <a:rPr lang="en-US" sz="1200" b="1" baseline="0" dirty="0" smtClean="0"/>
              <a:t>Insert</a:t>
            </a:r>
            <a:r>
              <a:rPr lang="en-US" sz="1200" baseline="0" dirty="0" smtClean="0"/>
              <a:t> tab, in the </a:t>
            </a:r>
            <a:r>
              <a:rPr lang="en-US" sz="1200" b="1" baseline="0" dirty="0" smtClean="0"/>
              <a:t>Text</a:t>
            </a:r>
            <a:r>
              <a:rPr lang="en-US" sz="1200" baseline="0" dirty="0" smtClean="0"/>
              <a:t> group, click </a:t>
            </a:r>
            <a:r>
              <a:rPr lang="en-US" sz="1200" b="1" baseline="0" dirty="0" smtClean="0"/>
              <a:t>Text</a:t>
            </a:r>
            <a:r>
              <a:rPr lang="en-US" sz="1200" baseline="0" dirty="0" smtClean="0"/>
              <a:t> </a:t>
            </a:r>
            <a:r>
              <a:rPr lang="en-US" sz="1200" b="1" baseline="0" dirty="0" smtClean="0"/>
              <a:t>Box</a:t>
            </a:r>
            <a:r>
              <a:rPr lang="en-US" sz="1200" b="0" baseline="0" dirty="0" smtClean="0"/>
              <a:t>. On the slide, </a:t>
            </a:r>
            <a:r>
              <a:rPr lang="en-US" sz="1200" baseline="0" dirty="0" smtClean="0"/>
              <a:t>drag to draw a text box.</a:t>
            </a:r>
          </a:p>
          <a:p>
            <a:pPr marL="228600" marR="0" indent="-228600" algn="l" defTabSz="803275"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Enter text in the text box, and then select the text. O</a:t>
            </a:r>
            <a:r>
              <a:rPr lang="en-US" sz="1200" i="0" dirty="0" smtClean="0"/>
              <a:t>n the </a:t>
            </a:r>
            <a:r>
              <a:rPr lang="en-US" sz="1200" b="1" i="0" dirty="0" smtClean="0"/>
              <a:t>Home</a:t>
            </a:r>
            <a:r>
              <a:rPr lang="en-US" sz="1200" i="0" baseline="0" dirty="0" smtClean="0"/>
              <a:t> tab, in the </a:t>
            </a:r>
            <a:r>
              <a:rPr lang="en-US" sz="1200" b="1" i="0" baseline="0" dirty="0" smtClean="0"/>
              <a:t>Font</a:t>
            </a:r>
            <a:r>
              <a:rPr lang="en-US" sz="1200" i="0" baseline="0" dirty="0" smtClean="0"/>
              <a:t> group, select </a:t>
            </a:r>
            <a:r>
              <a:rPr lang="en-US" sz="1200" b="1" dirty="0" smtClean="0"/>
              <a:t>Candara</a:t>
            </a:r>
            <a:r>
              <a:rPr lang="en-US" sz="1200" b="1" baseline="0" dirty="0" smtClean="0"/>
              <a:t> </a:t>
            </a:r>
            <a:r>
              <a:rPr lang="en-US" sz="1200" i="0" baseline="0" dirty="0" smtClean="0"/>
              <a:t>from the </a:t>
            </a:r>
            <a:r>
              <a:rPr lang="en-US" sz="1200" b="1" i="0" baseline="0" dirty="0" smtClean="0"/>
              <a:t>Font</a:t>
            </a:r>
            <a:r>
              <a:rPr lang="en-US" sz="1200" i="0" baseline="0" dirty="0" smtClean="0"/>
              <a:t> list, </a:t>
            </a:r>
            <a:r>
              <a:rPr lang="en-US" sz="1200" b="0" baseline="0" dirty="0" smtClean="0"/>
              <a:t>select</a:t>
            </a:r>
            <a:r>
              <a:rPr lang="en-US" sz="1200" b="0" dirty="0" smtClean="0"/>
              <a:t> </a:t>
            </a:r>
            <a:r>
              <a:rPr lang="en-US" sz="1200" b="1" dirty="0" smtClean="0"/>
              <a:t>24</a:t>
            </a:r>
            <a:r>
              <a:rPr lang="en-US" sz="1200" b="1" baseline="0" dirty="0" smtClean="0"/>
              <a:t> </a:t>
            </a:r>
            <a:r>
              <a:rPr lang="en-US" sz="1200" b="0" baseline="0" dirty="0" smtClean="0"/>
              <a:t>from</a:t>
            </a:r>
            <a:r>
              <a:rPr lang="en-US" sz="1200" i="0" baseline="0" dirty="0" smtClean="0"/>
              <a:t> the </a:t>
            </a:r>
            <a:r>
              <a:rPr lang="en-US" sz="1200" b="1" i="0" baseline="0" dirty="0" smtClean="0"/>
              <a:t>Font Size </a:t>
            </a:r>
            <a:r>
              <a:rPr lang="en-US" sz="1200" i="0" baseline="0" dirty="0" smtClean="0"/>
              <a:t>list, click the arrow next to </a:t>
            </a:r>
            <a:r>
              <a:rPr lang="en-US" sz="1200" b="1" i="0" baseline="0" dirty="0" smtClean="0"/>
              <a:t>Font Color</a:t>
            </a:r>
            <a:r>
              <a:rPr lang="en-US" sz="1200" i="0" baseline="0" dirty="0" smtClean="0"/>
              <a:t>, and then under </a:t>
            </a:r>
            <a:r>
              <a:rPr lang="en-US" sz="1200" b="1" i="0" baseline="0" dirty="0" smtClean="0"/>
              <a:t>Theme Colors </a:t>
            </a:r>
            <a:r>
              <a:rPr lang="en-US" sz="1200" i="0" baseline="0" dirty="0" smtClean="0"/>
              <a:t>click </a:t>
            </a:r>
            <a:r>
              <a:rPr lang="en-US" sz="1200" b="1" baseline="0" dirty="0" smtClean="0"/>
              <a:t>White, Background 1 </a:t>
            </a:r>
            <a:r>
              <a:rPr lang="en-US" sz="1200" b="0" baseline="0" dirty="0" smtClean="0"/>
              <a:t>(first row, first option from the left)</a:t>
            </a:r>
            <a:r>
              <a:rPr lang="en-US" sz="1200" i="0" baseline="0" dirty="0" smtClean="0"/>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dirty="0" smtClean="0"/>
              <a:t>On the </a:t>
            </a:r>
            <a:r>
              <a:rPr lang="en-US" sz="1200" b="1" dirty="0" smtClean="0"/>
              <a:t>Home</a:t>
            </a:r>
            <a:r>
              <a:rPr lang="en-US" sz="1200" dirty="0" smtClean="0"/>
              <a:t> tab, in the </a:t>
            </a:r>
            <a:r>
              <a:rPr lang="en-US" sz="1200" b="1" dirty="0" smtClean="0"/>
              <a:t>Paragraph</a:t>
            </a:r>
            <a:r>
              <a:rPr lang="en-US" sz="1200" baseline="0" dirty="0" smtClean="0"/>
              <a:t> group, click </a:t>
            </a:r>
            <a:r>
              <a:rPr lang="en-US" sz="1200" b="1" baseline="0" dirty="0" smtClean="0"/>
              <a:t>Center</a:t>
            </a:r>
            <a:r>
              <a:rPr lang="en-US" sz="1200" b="0" baseline="0" dirty="0" smtClean="0"/>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On the slide, select the text box.</a:t>
            </a:r>
            <a:r>
              <a:rPr lang="en-US" sz="1200" baseline="0" dirty="0" smtClean="0"/>
              <a:t> </a:t>
            </a:r>
            <a:r>
              <a:rPr lang="en-US" sz="1200" b="0" dirty="0" smtClean="0"/>
              <a:t>On the </a:t>
            </a:r>
            <a:r>
              <a:rPr lang="en-US" sz="1200" b="1" dirty="0" smtClean="0"/>
              <a:t>Home</a:t>
            </a:r>
            <a:r>
              <a:rPr lang="en-US" sz="1200" dirty="0" smtClean="0"/>
              <a:t> tab, in the </a:t>
            </a:r>
            <a:r>
              <a:rPr lang="en-US" sz="1200" b="1" dirty="0" smtClean="0"/>
              <a:t>Clipboard</a:t>
            </a:r>
            <a:r>
              <a:rPr lang="en-US" sz="1200" dirty="0" smtClean="0"/>
              <a:t> group, click the arrow under </a:t>
            </a:r>
            <a:r>
              <a:rPr lang="en-US" sz="1200" b="1" dirty="0" smtClean="0"/>
              <a:t>Paste</a:t>
            </a:r>
            <a:r>
              <a:rPr lang="en-US" sz="1200" dirty="0" smtClean="0"/>
              <a:t>, and then</a:t>
            </a:r>
            <a:r>
              <a:rPr lang="en-US" sz="1200" baseline="0" dirty="0" smtClean="0"/>
              <a:t> click </a:t>
            </a:r>
            <a:r>
              <a:rPr lang="en-US" sz="1200" b="1" baseline="0" dirty="0" smtClean="0"/>
              <a:t>Duplicate</a:t>
            </a:r>
            <a:r>
              <a:rPr lang="en-US" sz="1200" baseline="0" dirty="0" smtClean="0"/>
              <a:t>. </a:t>
            </a:r>
            <a:r>
              <a:rPr lang="en-US" sz="1200" dirty="0" smtClean="0"/>
              <a:t>Repeat this process once more for a total of three text boxes.</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Click in the duplicate</a:t>
            </a:r>
            <a:r>
              <a:rPr lang="en-US" sz="1200" baseline="0" dirty="0" smtClean="0"/>
              <a:t> text boxes, and then edit the text.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Select the first text box, and then drag it on</a:t>
            </a:r>
            <a:r>
              <a:rPr lang="en-US" sz="1200" baseline="0" dirty="0" smtClean="0"/>
              <a:t> the slide </a:t>
            </a:r>
            <a:r>
              <a:rPr lang="en-US" sz="1200" dirty="0" smtClean="0"/>
              <a:t>so that it</a:t>
            </a:r>
            <a:r>
              <a:rPr lang="en-US" sz="1200" baseline="0" dirty="0" smtClean="0"/>
              <a:t> is centered on the left vertical drawing guide at 2.83 and below the horizontal drawing guide at 0.00.</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Select the second text box, </a:t>
            </a:r>
            <a:r>
              <a:rPr lang="en-US" sz="1200" dirty="0" smtClean="0"/>
              <a:t>and then drag it on</a:t>
            </a:r>
            <a:r>
              <a:rPr lang="en-US" sz="1200" baseline="0" dirty="0" smtClean="0"/>
              <a:t> the slide </a:t>
            </a:r>
            <a:r>
              <a:rPr lang="en-US" sz="1200" dirty="0" smtClean="0"/>
              <a:t>so that </a:t>
            </a:r>
            <a:r>
              <a:rPr lang="en-US" sz="1200" baseline="0" dirty="0" smtClean="0"/>
              <a:t>it is centered on the vertical drawing guide at 0.00 and below the horizontal drawing guide at 0.00.</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Select the third text box, </a:t>
            </a:r>
            <a:r>
              <a:rPr lang="en-US" sz="1200" dirty="0" smtClean="0"/>
              <a:t>and then drag it on</a:t>
            </a:r>
            <a:r>
              <a:rPr lang="en-US" sz="1200" baseline="0" dirty="0" smtClean="0"/>
              <a:t> the slide </a:t>
            </a:r>
            <a:r>
              <a:rPr lang="en-US" sz="1200" dirty="0" smtClean="0"/>
              <a:t>so that </a:t>
            </a:r>
            <a:r>
              <a:rPr lang="en-US" sz="1200" baseline="0" dirty="0" smtClean="0"/>
              <a:t>it is centered on the right vertical drawing guide at 2.83 and below the horizontal drawing guide at 0.00.</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On the slide, s</a:t>
            </a:r>
            <a:r>
              <a:rPr lang="en-US" sz="1200" dirty="0" smtClean="0"/>
              <a:t>elect the first (left)</a:t>
            </a:r>
            <a:r>
              <a:rPr lang="en-US" sz="1200" baseline="0" dirty="0" smtClean="0"/>
              <a:t> </a:t>
            </a:r>
            <a:r>
              <a:rPr lang="en-US" sz="1200" dirty="0" smtClean="0"/>
              <a:t>text box.</a:t>
            </a:r>
            <a:r>
              <a:rPr lang="en-US" sz="1200" baseline="0" dirty="0" smtClean="0"/>
              <a:t> </a:t>
            </a:r>
            <a:r>
              <a:rPr lang="en-US" sz="1200" kern="1200" baseline="0" dirty="0" smtClean="0">
                <a:solidFill>
                  <a:schemeClr val="tx1"/>
                </a:solidFill>
                <a:latin typeface="+mn-lt"/>
                <a:ea typeface="+mn-ea"/>
                <a:cs typeface="+mn-cs"/>
              </a:rPr>
              <a:t>In the </a:t>
            </a:r>
            <a:r>
              <a:rPr lang="en-US" sz="1200" b="1" baseline="0" dirty="0" smtClean="0"/>
              <a:t>Custom</a:t>
            </a:r>
            <a:r>
              <a:rPr lang="en-US" sz="1200" baseline="0" dirty="0" smtClean="0"/>
              <a:t> </a:t>
            </a:r>
            <a:r>
              <a:rPr lang="en-US" sz="1200" b="1" baseline="0" dirty="0" smtClean="0"/>
              <a:t>Animation</a:t>
            </a:r>
            <a:r>
              <a:rPr lang="en-US" sz="1200" baseline="0" dirty="0" smtClean="0"/>
              <a:t> task pane, do the following:</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Click </a:t>
            </a:r>
            <a:r>
              <a:rPr lang="en-US" sz="1200" b="1" baseline="0" dirty="0" smtClean="0"/>
              <a:t>Add Effect</a:t>
            </a:r>
            <a:r>
              <a:rPr lang="en-US" sz="1200" baseline="0" dirty="0" smtClean="0"/>
              <a:t>, point to </a:t>
            </a:r>
            <a:r>
              <a:rPr lang="en-US" sz="1200" b="1" baseline="0" dirty="0" smtClean="0"/>
              <a:t>Entrance</a:t>
            </a:r>
            <a:r>
              <a:rPr lang="en-US" sz="1200" baseline="0" dirty="0" smtClean="0"/>
              <a:t>, and then click </a:t>
            </a:r>
            <a:r>
              <a:rPr lang="en-US" sz="1200" b="1" baseline="0" dirty="0" smtClean="0"/>
              <a:t>More</a:t>
            </a:r>
            <a:r>
              <a:rPr lang="en-US" sz="1200" baseline="0" dirty="0" smtClean="0"/>
              <a:t> </a:t>
            </a:r>
            <a:r>
              <a:rPr lang="en-US" sz="1200" b="1" baseline="0" dirty="0" smtClean="0"/>
              <a:t>Effects</a:t>
            </a:r>
            <a:r>
              <a:rPr lang="en-US" sz="1200" b="0" baseline="0" dirty="0" smtClean="0"/>
              <a:t>. In the </a:t>
            </a:r>
            <a:r>
              <a:rPr lang="en-US" sz="1200" b="1" baseline="0" dirty="0" smtClean="0"/>
              <a:t>Add Entrance Effect </a:t>
            </a:r>
            <a:r>
              <a:rPr lang="en-US" sz="1200" b="0" baseline="0" dirty="0" smtClean="0"/>
              <a:t>dialog box, under </a:t>
            </a:r>
            <a:r>
              <a:rPr lang="en-US" sz="1200" b="1" baseline="0" dirty="0" smtClean="0"/>
              <a:t>Moderate</a:t>
            </a:r>
            <a:r>
              <a:rPr lang="en-US" sz="1200" b="0" baseline="0" dirty="0" smtClean="0"/>
              <a:t>, click </a:t>
            </a:r>
            <a:r>
              <a:rPr lang="en-US" sz="1200" b="1" baseline="0" dirty="0" smtClean="0"/>
              <a:t>Descend</a:t>
            </a:r>
            <a:r>
              <a:rPr lang="en-US" sz="1200" b="0" baseline="0" dirty="0" smtClean="0"/>
              <a:t>, and then click </a:t>
            </a:r>
            <a:r>
              <a:rPr lang="en-US" sz="1200" b="1" baseline="0" dirty="0" smtClean="0"/>
              <a:t>OK</a:t>
            </a:r>
            <a:r>
              <a:rPr lang="en-US" sz="1200" b="0" baseline="0" dirty="0" smtClean="0"/>
              <a:t>. </a:t>
            </a:r>
            <a:endParaRPr lang="en-US" sz="1200" baseline="0" dirty="0" smtClean="0"/>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Under </a:t>
            </a:r>
            <a:r>
              <a:rPr lang="en-US" sz="1200" b="1" baseline="0" dirty="0" smtClean="0"/>
              <a:t>Modify: Descend</a:t>
            </a:r>
            <a:r>
              <a:rPr lang="en-US" sz="1200" baseline="0" dirty="0" smtClean="0"/>
              <a:t>, </a:t>
            </a:r>
            <a:r>
              <a:rPr lang="en-US" sz="1200" kern="1200" baseline="0" dirty="0" smtClean="0">
                <a:solidFill>
                  <a:schemeClr val="tx1"/>
                </a:solidFill>
                <a:latin typeface="+mn-lt"/>
                <a:ea typeface="+mn-ea"/>
                <a:cs typeface="+mn-cs"/>
              </a:rPr>
              <a:t>in the</a:t>
            </a:r>
            <a:r>
              <a:rPr lang="en-US" sz="1200" b="0" dirty="0" smtClean="0"/>
              <a:t> </a:t>
            </a:r>
            <a:r>
              <a:rPr lang="en-US" sz="1200" b="1" dirty="0" smtClean="0"/>
              <a:t>Start</a:t>
            </a:r>
            <a:r>
              <a:rPr lang="en-US" sz="1200" dirty="0" smtClean="0"/>
              <a:t> list, select </a:t>
            </a:r>
            <a:r>
              <a:rPr lang="en-US" sz="1200" b="1" dirty="0" smtClean="0"/>
              <a:t>With Previous</a:t>
            </a:r>
            <a:r>
              <a:rPr lang="en-US" sz="1200" b="0" dirty="0" smtClean="0"/>
              <a: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Under </a:t>
            </a:r>
            <a:r>
              <a:rPr lang="en-US" sz="1200" b="1" baseline="0" dirty="0" smtClean="0"/>
              <a:t>Modify: Descend</a:t>
            </a:r>
            <a:r>
              <a:rPr lang="en-US" sz="1200" baseline="0" dirty="0" smtClean="0"/>
              <a:t>, i</a:t>
            </a:r>
            <a:r>
              <a:rPr lang="en-US" sz="1200" dirty="0" smtClean="0"/>
              <a:t>n the </a:t>
            </a:r>
            <a:r>
              <a:rPr lang="en-US" sz="1200" b="1" dirty="0" smtClean="0"/>
              <a:t>Speed</a:t>
            </a:r>
            <a:r>
              <a:rPr lang="en-US" sz="1200" dirty="0" smtClean="0"/>
              <a:t> list, select </a:t>
            </a:r>
            <a:r>
              <a:rPr lang="en-US" sz="1200" b="1" dirty="0" smtClean="0"/>
              <a:t>Fast</a:t>
            </a:r>
            <a:r>
              <a:rPr lang="en-US" sz="1200" dirty="0" smtClean="0"/>
              <a:t>.</a:t>
            </a:r>
            <a:endParaRPr lang="en-US" sz="1200" baseline="0" dirty="0" smtClean="0"/>
          </a:p>
          <a:p>
            <a:pPr marL="228600" indent="-228600">
              <a:buFont typeface="+mj-lt"/>
              <a:buAutoNum type="arabicPeriod" startAt="10"/>
            </a:pPr>
            <a:r>
              <a:rPr lang="en-US" sz="1200" kern="1200" baseline="0" dirty="0" smtClean="0">
                <a:solidFill>
                  <a:schemeClr val="tx1"/>
                </a:solidFill>
                <a:latin typeface="+mn-lt"/>
                <a:ea typeface="+mn-ea"/>
                <a:cs typeface="+mn-cs"/>
              </a:rPr>
              <a:t>Also in the </a:t>
            </a:r>
            <a:r>
              <a:rPr lang="en-US" sz="1200" b="1" baseline="0" dirty="0" smtClean="0"/>
              <a:t>Custom</a:t>
            </a:r>
            <a:r>
              <a:rPr lang="en-US" sz="1200" baseline="0" dirty="0" smtClean="0"/>
              <a:t> </a:t>
            </a:r>
            <a:r>
              <a:rPr lang="en-US" sz="1200" b="1" baseline="0" dirty="0" smtClean="0"/>
              <a:t>Animation</a:t>
            </a:r>
            <a:r>
              <a:rPr lang="en-US" sz="1200" baseline="0" dirty="0" smtClean="0"/>
              <a:t> task pane, </a:t>
            </a:r>
            <a:r>
              <a:rPr lang="en-US" sz="1200" b="0" dirty="0" smtClean="0"/>
              <a:t>click the arrow</a:t>
            </a:r>
            <a:r>
              <a:rPr lang="en-US" sz="1200" b="0" baseline="0" dirty="0" smtClean="0"/>
              <a:t> to the right of the 10</a:t>
            </a:r>
            <a:r>
              <a:rPr lang="en-US" sz="1200" b="0" baseline="30000" dirty="0" smtClean="0"/>
              <a:t>th</a:t>
            </a:r>
            <a:r>
              <a:rPr lang="en-US" sz="1200" b="0" baseline="0" dirty="0" smtClean="0"/>
              <a:t> animation effect (descend effect for the first text box), and then click </a:t>
            </a:r>
            <a:r>
              <a:rPr lang="en-US" sz="1200" b="1" baseline="0" dirty="0" smtClean="0"/>
              <a:t>Timing</a:t>
            </a:r>
            <a:r>
              <a:rPr lang="en-US" sz="1200" b="0" baseline="0" dirty="0" smtClean="0"/>
              <a:t>. </a:t>
            </a:r>
            <a:r>
              <a:rPr lang="en-US" sz="1200" b="0" dirty="0" smtClean="0"/>
              <a:t>In the </a:t>
            </a:r>
            <a:r>
              <a:rPr lang="en-US" sz="1200" b="1" dirty="0" smtClean="0"/>
              <a:t>Descend</a:t>
            </a:r>
            <a:r>
              <a:rPr lang="en-US" sz="1200" b="0" dirty="0" smtClean="0"/>
              <a:t> dialog</a:t>
            </a:r>
            <a:r>
              <a:rPr lang="en-US" sz="1200" b="0" baseline="0" dirty="0" smtClean="0"/>
              <a:t> box, o</a:t>
            </a:r>
            <a:r>
              <a:rPr lang="en-US" sz="1200" b="0" dirty="0" smtClean="0"/>
              <a:t>n the </a:t>
            </a:r>
            <a:r>
              <a:rPr lang="en-US" sz="1200" b="1" dirty="0" smtClean="0"/>
              <a:t>Timing</a:t>
            </a:r>
            <a:r>
              <a:rPr lang="en-US" sz="1200" baseline="0" dirty="0" smtClean="0"/>
              <a:t> tab, in the </a:t>
            </a:r>
            <a:r>
              <a:rPr lang="en-US" sz="1200" b="1" dirty="0" smtClean="0"/>
              <a:t>Delay</a:t>
            </a:r>
            <a:r>
              <a:rPr lang="en-US" sz="1200" dirty="0" smtClean="0"/>
              <a:t> box, enter </a:t>
            </a:r>
            <a:r>
              <a:rPr lang="en-US" sz="1200" b="1" dirty="0" smtClean="0"/>
              <a:t>2</a:t>
            </a:r>
            <a:r>
              <a:rPr lang="en-US" sz="1200" b="0" dirty="0" smtClean="0"/>
              <a:t>, and then click </a:t>
            </a:r>
            <a:r>
              <a:rPr lang="en-US" sz="1200" b="1" dirty="0" smtClean="0"/>
              <a:t>OK</a:t>
            </a:r>
            <a:r>
              <a:rPr lang="en-US" sz="1200" dirty="0" smtClean="0"/>
              <a:t>.</a:t>
            </a:r>
          </a:p>
          <a:p>
            <a:pPr marL="228600" indent="-228600">
              <a:buFont typeface="+mj-lt"/>
              <a:buAutoNum type="arabicPeriod" startAt="10"/>
            </a:pPr>
            <a:r>
              <a:rPr lang="en-US" sz="1200" dirty="0" smtClean="0"/>
              <a:t>On</a:t>
            </a:r>
            <a:r>
              <a:rPr lang="en-US" sz="1200" baseline="0" dirty="0" smtClean="0"/>
              <a:t> the slide, s</a:t>
            </a:r>
            <a:r>
              <a:rPr lang="en-US" sz="1200" dirty="0" smtClean="0"/>
              <a:t>elect the second</a:t>
            </a:r>
            <a:r>
              <a:rPr lang="en-US" sz="1200" baseline="0" dirty="0" smtClean="0"/>
              <a:t> (center) text box.</a:t>
            </a:r>
            <a:r>
              <a:rPr lang="en-US" sz="1200" kern="1200" baseline="0" dirty="0" smtClean="0">
                <a:solidFill>
                  <a:schemeClr val="tx1"/>
                </a:solidFill>
                <a:latin typeface="+mn-lt"/>
                <a:ea typeface="+mn-ea"/>
                <a:cs typeface="+mn-cs"/>
              </a:rPr>
              <a:t> In the </a:t>
            </a:r>
            <a:r>
              <a:rPr lang="en-US" sz="1200" b="1" baseline="0" dirty="0" smtClean="0"/>
              <a:t>Custom</a:t>
            </a:r>
            <a:r>
              <a:rPr lang="en-US" sz="1200" baseline="0" dirty="0" smtClean="0"/>
              <a:t> </a:t>
            </a:r>
            <a:r>
              <a:rPr lang="en-US" sz="1200" b="1" baseline="0" dirty="0" smtClean="0"/>
              <a:t>Animation</a:t>
            </a:r>
            <a:r>
              <a:rPr lang="en-US" sz="1200" baseline="0" dirty="0" smtClean="0"/>
              <a:t> task pane, do the following:</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Click </a:t>
            </a:r>
            <a:r>
              <a:rPr lang="en-US" sz="1200" b="1" baseline="0" dirty="0" smtClean="0"/>
              <a:t>Add Effect</a:t>
            </a:r>
            <a:r>
              <a:rPr lang="en-US" sz="1200" baseline="0" dirty="0" smtClean="0"/>
              <a:t>, point to </a:t>
            </a:r>
            <a:r>
              <a:rPr lang="en-US" sz="1200" b="1" baseline="0" dirty="0" smtClean="0"/>
              <a:t>Entrance</a:t>
            </a:r>
            <a:r>
              <a:rPr lang="en-US" sz="1200" baseline="0" dirty="0" smtClean="0"/>
              <a:t>, and then click </a:t>
            </a:r>
            <a:r>
              <a:rPr lang="en-US" sz="1200" b="1" baseline="0" dirty="0" smtClean="0"/>
              <a:t>More</a:t>
            </a:r>
            <a:r>
              <a:rPr lang="en-US" sz="1200" baseline="0" dirty="0" smtClean="0"/>
              <a:t> </a:t>
            </a:r>
            <a:r>
              <a:rPr lang="en-US" sz="1200" b="1" baseline="0" dirty="0" smtClean="0"/>
              <a:t>Effects</a:t>
            </a:r>
            <a:r>
              <a:rPr lang="en-US" sz="1200" b="0" baseline="0" dirty="0" smtClean="0"/>
              <a:t>. In the </a:t>
            </a:r>
            <a:r>
              <a:rPr lang="en-US" sz="1200" b="1" baseline="0" dirty="0" smtClean="0"/>
              <a:t>Add Entrance Effect </a:t>
            </a:r>
            <a:r>
              <a:rPr lang="en-US" sz="1200" b="0" baseline="0" dirty="0" smtClean="0"/>
              <a:t>dialog box, under </a:t>
            </a:r>
            <a:r>
              <a:rPr lang="en-US" sz="1200" b="1" baseline="0" dirty="0" smtClean="0"/>
              <a:t>Moderate</a:t>
            </a:r>
            <a:r>
              <a:rPr lang="en-US" sz="1200" b="0" baseline="0" dirty="0" smtClean="0"/>
              <a:t>, click </a:t>
            </a:r>
            <a:r>
              <a:rPr lang="en-US" sz="1200" b="1" baseline="0" dirty="0" smtClean="0"/>
              <a:t>Descend</a:t>
            </a:r>
            <a:r>
              <a:rPr lang="en-US" sz="1200" b="0" baseline="0" dirty="0" smtClean="0"/>
              <a:t>, and then click </a:t>
            </a:r>
            <a:r>
              <a:rPr lang="en-US" sz="1200" b="1" baseline="0" dirty="0" smtClean="0"/>
              <a:t>OK</a:t>
            </a:r>
            <a:r>
              <a:rPr lang="en-US" sz="1200" b="0" baseline="0" dirty="0" smtClean="0"/>
              <a:t>. </a:t>
            </a:r>
            <a:endParaRPr lang="en-US" sz="1200" baseline="0" dirty="0" smtClean="0"/>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Under </a:t>
            </a:r>
            <a:r>
              <a:rPr lang="en-US" sz="1200" b="1" baseline="0" dirty="0" smtClean="0"/>
              <a:t>Modify: Descend</a:t>
            </a:r>
            <a:r>
              <a:rPr lang="en-US" sz="1200" baseline="0" dirty="0" smtClean="0"/>
              <a:t>, </a:t>
            </a:r>
            <a:r>
              <a:rPr lang="en-US" sz="1200" kern="1200" baseline="0" dirty="0" smtClean="0">
                <a:solidFill>
                  <a:schemeClr val="tx1"/>
                </a:solidFill>
                <a:latin typeface="+mn-lt"/>
                <a:ea typeface="+mn-ea"/>
                <a:cs typeface="+mn-cs"/>
              </a:rPr>
              <a:t>in the</a:t>
            </a:r>
            <a:r>
              <a:rPr lang="en-US" sz="1200" b="0" dirty="0" smtClean="0"/>
              <a:t> </a:t>
            </a:r>
            <a:r>
              <a:rPr lang="en-US" sz="1200" b="1" dirty="0" smtClean="0"/>
              <a:t>Start</a:t>
            </a:r>
            <a:r>
              <a:rPr lang="en-US" sz="1200" dirty="0" smtClean="0"/>
              <a:t> list, select </a:t>
            </a:r>
            <a:r>
              <a:rPr lang="en-US" sz="1200" b="1" dirty="0" smtClean="0"/>
              <a:t>With Previous</a:t>
            </a:r>
            <a:r>
              <a:rPr lang="en-US" sz="1200" b="0" dirty="0" smtClean="0"/>
              <a: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Under </a:t>
            </a:r>
            <a:r>
              <a:rPr lang="en-US" sz="1200" b="1" baseline="0" dirty="0" smtClean="0"/>
              <a:t>Modify: Descend</a:t>
            </a:r>
            <a:r>
              <a:rPr lang="en-US" sz="1200" baseline="0" dirty="0" smtClean="0"/>
              <a:t>, i</a:t>
            </a:r>
            <a:r>
              <a:rPr lang="en-US" sz="1200" dirty="0" smtClean="0"/>
              <a:t>n the </a:t>
            </a:r>
            <a:r>
              <a:rPr lang="en-US" sz="1200" b="1" dirty="0" smtClean="0"/>
              <a:t>Speed</a:t>
            </a:r>
            <a:r>
              <a:rPr lang="en-US" sz="1200" dirty="0" smtClean="0"/>
              <a:t> list, select </a:t>
            </a:r>
            <a:r>
              <a:rPr lang="en-US" sz="1200" b="1" dirty="0" smtClean="0"/>
              <a:t>Fast</a:t>
            </a:r>
            <a:r>
              <a:rPr lang="en-US" sz="1200" dirty="0" smtClean="0"/>
              <a:t>.</a:t>
            </a:r>
            <a:endParaRPr lang="en-US" sz="1200" baseline="0" dirty="0" smtClean="0"/>
          </a:p>
          <a:p>
            <a:pPr marL="228600" indent="-228600">
              <a:buFont typeface="+mj-lt"/>
              <a:buAutoNum type="arabicPeriod" startAt="10"/>
            </a:pPr>
            <a:r>
              <a:rPr lang="en-US" sz="1200" kern="1200" baseline="0" dirty="0" smtClean="0">
                <a:solidFill>
                  <a:schemeClr val="tx1"/>
                </a:solidFill>
                <a:latin typeface="+mn-lt"/>
                <a:ea typeface="+mn-ea"/>
                <a:cs typeface="+mn-cs"/>
              </a:rPr>
              <a:t>Also in the </a:t>
            </a:r>
            <a:r>
              <a:rPr lang="en-US" sz="1200" b="1" baseline="0" dirty="0" smtClean="0"/>
              <a:t>Custom</a:t>
            </a:r>
            <a:r>
              <a:rPr lang="en-US" sz="1200" baseline="0" dirty="0" smtClean="0"/>
              <a:t> </a:t>
            </a:r>
            <a:r>
              <a:rPr lang="en-US" sz="1200" b="1" baseline="0" dirty="0" smtClean="0"/>
              <a:t>Animation</a:t>
            </a:r>
            <a:r>
              <a:rPr lang="en-US" sz="1200" baseline="0" dirty="0" smtClean="0"/>
              <a:t> task pane, </a:t>
            </a:r>
            <a:r>
              <a:rPr lang="en-US" sz="1200" b="0" dirty="0" smtClean="0"/>
              <a:t>click the arrow</a:t>
            </a:r>
            <a:r>
              <a:rPr lang="en-US" sz="1200" b="0" baseline="0" dirty="0" smtClean="0"/>
              <a:t> to the right of the 10</a:t>
            </a:r>
            <a:r>
              <a:rPr lang="en-US" sz="1200" b="0" baseline="30000" dirty="0" smtClean="0"/>
              <a:t>th</a:t>
            </a:r>
            <a:r>
              <a:rPr lang="en-US" sz="1200" b="0" baseline="0" dirty="0" smtClean="0"/>
              <a:t> animation effect (descend effect for the first text box), and then click </a:t>
            </a:r>
            <a:r>
              <a:rPr lang="en-US" sz="1200" b="1" baseline="0" dirty="0" smtClean="0"/>
              <a:t>Timing</a:t>
            </a:r>
            <a:r>
              <a:rPr lang="en-US" sz="1200" b="0" baseline="0" dirty="0" smtClean="0"/>
              <a:t>. </a:t>
            </a:r>
            <a:r>
              <a:rPr lang="en-US" sz="1200" b="0" dirty="0" smtClean="0"/>
              <a:t>In the </a:t>
            </a:r>
            <a:r>
              <a:rPr lang="en-US" sz="1200" b="1" dirty="0" smtClean="0"/>
              <a:t>Descend</a:t>
            </a:r>
            <a:r>
              <a:rPr lang="en-US" sz="1200" b="0" dirty="0" smtClean="0"/>
              <a:t> dialog</a:t>
            </a:r>
            <a:r>
              <a:rPr lang="en-US" sz="1200" b="0" baseline="0" dirty="0" smtClean="0"/>
              <a:t> box, o</a:t>
            </a:r>
            <a:r>
              <a:rPr lang="en-US" sz="1200" b="0" dirty="0" smtClean="0"/>
              <a:t>n the </a:t>
            </a:r>
            <a:r>
              <a:rPr lang="en-US" sz="1200" b="1" dirty="0" smtClean="0"/>
              <a:t>Timing</a:t>
            </a:r>
            <a:r>
              <a:rPr lang="en-US" sz="1200" baseline="0" dirty="0" smtClean="0"/>
              <a:t> tab, in the </a:t>
            </a:r>
            <a:r>
              <a:rPr lang="en-US" sz="1200" b="1" dirty="0" smtClean="0"/>
              <a:t>Delay</a:t>
            </a:r>
            <a:r>
              <a:rPr lang="en-US" sz="1200" dirty="0" smtClean="0"/>
              <a:t> box, enter </a:t>
            </a:r>
            <a:r>
              <a:rPr lang="en-US" sz="1200" b="1" dirty="0" smtClean="0"/>
              <a:t>3</a:t>
            </a:r>
            <a:r>
              <a:rPr lang="en-US" sz="1200" b="0" dirty="0" smtClean="0"/>
              <a:t>, and then click </a:t>
            </a:r>
            <a:r>
              <a:rPr lang="en-US" sz="1200" b="1" dirty="0" smtClean="0"/>
              <a:t>OK</a:t>
            </a:r>
            <a:r>
              <a:rPr lang="en-US" sz="1200" dirty="0" smtClean="0"/>
              <a:t>.</a:t>
            </a:r>
            <a:endParaRPr lang="en-US" sz="1200" baseline="0" dirty="0" smtClean="0"/>
          </a:p>
          <a:p>
            <a:pPr marL="228600" indent="-228600">
              <a:buFont typeface="+mj-lt"/>
              <a:buAutoNum type="arabicPeriod" startAt="10"/>
            </a:pPr>
            <a:r>
              <a:rPr lang="en-US" sz="1200" dirty="0" smtClean="0"/>
              <a:t>On</a:t>
            </a:r>
            <a:r>
              <a:rPr lang="en-US" sz="1200" baseline="0" dirty="0" smtClean="0"/>
              <a:t> the slide, s</a:t>
            </a:r>
            <a:r>
              <a:rPr lang="en-US" sz="1200" dirty="0" smtClean="0"/>
              <a:t>elect the third</a:t>
            </a:r>
            <a:r>
              <a:rPr lang="en-US" sz="1200" baseline="0" dirty="0" smtClean="0"/>
              <a:t> (right) text box. </a:t>
            </a:r>
            <a:r>
              <a:rPr lang="en-US" sz="1200" kern="1200" baseline="0" dirty="0" smtClean="0">
                <a:solidFill>
                  <a:schemeClr val="tx1"/>
                </a:solidFill>
                <a:latin typeface="+mn-lt"/>
                <a:ea typeface="+mn-ea"/>
                <a:cs typeface="+mn-cs"/>
              </a:rPr>
              <a:t>In the </a:t>
            </a:r>
            <a:r>
              <a:rPr lang="en-US" sz="1200" b="1" baseline="0" dirty="0" smtClean="0"/>
              <a:t>Custom</a:t>
            </a:r>
            <a:r>
              <a:rPr lang="en-US" sz="1200" baseline="0" dirty="0" smtClean="0"/>
              <a:t> </a:t>
            </a:r>
            <a:r>
              <a:rPr lang="en-US" sz="1200" b="1" baseline="0" dirty="0" smtClean="0"/>
              <a:t>Animation</a:t>
            </a:r>
            <a:r>
              <a:rPr lang="en-US" sz="1200" baseline="0" dirty="0" smtClean="0"/>
              <a:t> task pane, do the following:</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Click </a:t>
            </a:r>
            <a:r>
              <a:rPr lang="en-US" sz="1200" b="1" baseline="0" dirty="0" smtClean="0"/>
              <a:t>Add Effect</a:t>
            </a:r>
            <a:r>
              <a:rPr lang="en-US" sz="1200" baseline="0" dirty="0" smtClean="0"/>
              <a:t>, point to </a:t>
            </a:r>
            <a:r>
              <a:rPr lang="en-US" sz="1200" b="1" baseline="0" dirty="0" smtClean="0"/>
              <a:t>Entrance</a:t>
            </a:r>
            <a:r>
              <a:rPr lang="en-US" sz="1200" baseline="0" dirty="0" smtClean="0"/>
              <a:t>, and then click </a:t>
            </a:r>
            <a:r>
              <a:rPr lang="en-US" sz="1200" b="1" baseline="0" dirty="0" smtClean="0"/>
              <a:t>More</a:t>
            </a:r>
            <a:r>
              <a:rPr lang="en-US" sz="1200" baseline="0" dirty="0" smtClean="0"/>
              <a:t> </a:t>
            </a:r>
            <a:r>
              <a:rPr lang="en-US" sz="1200" b="1" baseline="0" dirty="0" smtClean="0"/>
              <a:t>Effects</a:t>
            </a:r>
            <a:r>
              <a:rPr lang="en-US" sz="1200" b="0" baseline="0" dirty="0" smtClean="0"/>
              <a:t>. In the </a:t>
            </a:r>
            <a:r>
              <a:rPr lang="en-US" sz="1200" b="1" baseline="0" dirty="0" smtClean="0"/>
              <a:t>Add Entrance Effect </a:t>
            </a:r>
            <a:r>
              <a:rPr lang="en-US" sz="1200" b="0" baseline="0" dirty="0" smtClean="0"/>
              <a:t>dialog box, under </a:t>
            </a:r>
            <a:r>
              <a:rPr lang="en-US" sz="1200" b="1" baseline="0" dirty="0" smtClean="0"/>
              <a:t>Moderate</a:t>
            </a:r>
            <a:r>
              <a:rPr lang="en-US" sz="1200" b="0" baseline="0" dirty="0" smtClean="0"/>
              <a:t>, click </a:t>
            </a:r>
            <a:r>
              <a:rPr lang="en-US" sz="1200" b="1" baseline="0" dirty="0" smtClean="0"/>
              <a:t>Descend</a:t>
            </a:r>
            <a:r>
              <a:rPr lang="en-US" sz="1200" b="0" baseline="0" dirty="0" smtClean="0"/>
              <a:t>, and then click </a:t>
            </a:r>
            <a:r>
              <a:rPr lang="en-US" sz="1200" b="1" baseline="0" dirty="0" smtClean="0"/>
              <a:t>OK</a:t>
            </a:r>
            <a:r>
              <a:rPr lang="en-US" sz="1200" b="0" baseline="0" dirty="0" smtClean="0"/>
              <a:t>. </a:t>
            </a:r>
            <a:endParaRPr lang="en-US" sz="1200" baseline="0" dirty="0" smtClean="0"/>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Under </a:t>
            </a:r>
            <a:r>
              <a:rPr lang="en-US" sz="1200" b="1" baseline="0" dirty="0" smtClean="0"/>
              <a:t>Modify: Descend</a:t>
            </a:r>
            <a:r>
              <a:rPr lang="en-US" sz="1200" baseline="0" dirty="0" smtClean="0"/>
              <a:t>, </a:t>
            </a:r>
            <a:r>
              <a:rPr lang="en-US" sz="1200" kern="1200" baseline="0" dirty="0" smtClean="0">
                <a:solidFill>
                  <a:schemeClr val="tx1"/>
                </a:solidFill>
                <a:latin typeface="+mn-lt"/>
                <a:ea typeface="+mn-ea"/>
                <a:cs typeface="+mn-cs"/>
              </a:rPr>
              <a:t>in the</a:t>
            </a:r>
            <a:r>
              <a:rPr lang="en-US" sz="1200" b="0" dirty="0" smtClean="0"/>
              <a:t> </a:t>
            </a:r>
            <a:r>
              <a:rPr lang="en-US" sz="1200" b="1" dirty="0" smtClean="0"/>
              <a:t>Start</a:t>
            </a:r>
            <a:r>
              <a:rPr lang="en-US" sz="1200" dirty="0" smtClean="0"/>
              <a:t> list, select </a:t>
            </a:r>
            <a:r>
              <a:rPr lang="en-US" sz="1200" b="1" dirty="0" smtClean="0"/>
              <a:t>With Previous</a:t>
            </a:r>
            <a:r>
              <a:rPr lang="en-US" sz="1200" b="0" dirty="0" smtClean="0"/>
              <a: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Under </a:t>
            </a:r>
            <a:r>
              <a:rPr lang="en-US" sz="1200" b="1" baseline="0" dirty="0" smtClean="0"/>
              <a:t>Modify: Descend</a:t>
            </a:r>
            <a:r>
              <a:rPr lang="en-US" sz="1200" baseline="0" dirty="0" smtClean="0"/>
              <a:t>, i</a:t>
            </a:r>
            <a:r>
              <a:rPr lang="en-US" sz="1200" dirty="0" smtClean="0"/>
              <a:t>n the </a:t>
            </a:r>
            <a:r>
              <a:rPr lang="en-US" sz="1200" b="1" dirty="0" smtClean="0"/>
              <a:t>Speed</a:t>
            </a:r>
            <a:r>
              <a:rPr lang="en-US" sz="1200" dirty="0" smtClean="0"/>
              <a:t> list, select </a:t>
            </a:r>
            <a:r>
              <a:rPr lang="en-US" sz="1200" b="1" dirty="0" smtClean="0"/>
              <a:t>Fast</a:t>
            </a:r>
            <a:r>
              <a:rPr lang="en-US" sz="1200" dirty="0" smtClean="0"/>
              <a:t>.</a:t>
            </a:r>
            <a:endParaRPr lang="en-US" sz="1200" baseline="0" dirty="0" smtClean="0"/>
          </a:p>
          <a:p>
            <a:pPr marL="228600" indent="-228600">
              <a:buFont typeface="+mj-lt"/>
              <a:buAutoNum type="arabicPeriod" startAt="10"/>
            </a:pPr>
            <a:r>
              <a:rPr lang="en-US" sz="1200" kern="1200" baseline="0" dirty="0" smtClean="0">
                <a:solidFill>
                  <a:schemeClr val="tx1"/>
                </a:solidFill>
                <a:latin typeface="+mn-lt"/>
                <a:ea typeface="+mn-ea"/>
                <a:cs typeface="+mn-cs"/>
              </a:rPr>
              <a:t>Also in the </a:t>
            </a:r>
            <a:r>
              <a:rPr lang="en-US" sz="1200" b="1" baseline="0" dirty="0" smtClean="0"/>
              <a:t>Custom</a:t>
            </a:r>
            <a:r>
              <a:rPr lang="en-US" sz="1200" baseline="0" dirty="0" smtClean="0"/>
              <a:t> </a:t>
            </a:r>
            <a:r>
              <a:rPr lang="en-US" sz="1200" b="1" baseline="0" dirty="0" smtClean="0"/>
              <a:t>Animation</a:t>
            </a:r>
            <a:r>
              <a:rPr lang="en-US" sz="1200" baseline="0" dirty="0" smtClean="0"/>
              <a:t> task pane, </a:t>
            </a:r>
            <a:r>
              <a:rPr lang="en-US" sz="1200" b="0" dirty="0" smtClean="0"/>
              <a:t>click the arrow</a:t>
            </a:r>
            <a:r>
              <a:rPr lang="en-US" sz="1200" b="0" baseline="0" dirty="0" smtClean="0"/>
              <a:t> to the right of the 10</a:t>
            </a:r>
            <a:r>
              <a:rPr lang="en-US" sz="1200" b="0" baseline="30000" dirty="0" smtClean="0"/>
              <a:t>th</a:t>
            </a:r>
            <a:r>
              <a:rPr lang="en-US" sz="1200" b="0" baseline="0" dirty="0" smtClean="0"/>
              <a:t> animation effect (descend effect for the first text box), and then click </a:t>
            </a:r>
            <a:r>
              <a:rPr lang="en-US" sz="1200" b="1" baseline="0" dirty="0" smtClean="0"/>
              <a:t>Timing</a:t>
            </a:r>
            <a:r>
              <a:rPr lang="en-US" sz="1200" b="0" baseline="0" dirty="0" smtClean="0"/>
              <a:t>. </a:t>
            </a:r>
            <a:r>
              <a:rPr lang="en-US" sz="1200" b="0" dirty="0" smtClean="0"/>
              <a:t>In the </a:t>
            </a:r>
            <a:r>
              <a:rPr lang="en-US" sz="1200" b="1" dirty="0" smtClean="0"/>
              <a:t>Descend</a:t>
            </a:r>
            <a:r>
              <a:rPr lang="en-US" sz="1200" b="0" dirty="0" smtClean="0"/>
              <a:t> dialog</a:t>
            </a:r>
            <a:r>
              <a:rPr lang="en-US" sz="1200" b="0" baseline="0" dirty="0" smtClean="0"/>
              <a:t> box, o</a:t>
            </a:r>
            <a:r>
              <a:rPr lang="en-US" sz="1200" b="0" dirty="0" smtClean="0"/>
              <a:t>n the </a:t>
            </a:r>
            <a:r>
              <a:rPr lang="en-US" sz="1200" b="1" dirty="0" smtClean="0"/>
              <a:t>Timing</a:t>
            </a:r>
            <a:r>
              <a:rPr lang="en-US" sz="1200" baseline="0" dirty="0" smtClean="0"/>
              <a:t> tab, in the </a:t>
            </a:r>
            <a:r>
              <a:rPr lang="en-US" sz="1200" b="1" dirty="0" smtClean="0"/>
              <a:t>Delay</a:t>
            </a:r>
            <a:r>
              <a:rPr lang="en-US" sz="1200" dirty="0" smtClean="0"/>
              <a:t> box, enter </a:t>
            </a:r>
            <a:r>
              <a:rPr lang="en-US" sz="1200" b="1" dirty="0" smtClean="0"/>
              <a:t>4</a:t>
            </a:r>
            <a:r>
              <a:rPr lang="en-US" sz="1200" b="0" dirty="0" smtClean="0"/>
              <a:t>, and then click </a:t>
            </a:r>
            <a:r>
              <a:rPr lang="en-US" sz="1200" b="1" dirty="0" smtClean="0"/>
              <a:t>OK</a:t>
            </a:r>
            <a:r>
              <a:rPr lang="en-US" sz="1200" dirty="0" smtClean="0"/>
              <a:t>.</a:t>
            </a:r>
            <a:endParaRPr lang="en-US" sz="1200" baseline="0" dirty="0" smtClean="0"/>
          </a:p>
          <a:p>
            <a:pPr marL="342900" indent="-342900">
              <a:buFont typeface="+mj-lt"/>
              <a:buNone/>
            </a:pPr>
            <a:endParaRPr lang="en-US" sz="1200" dirty="0" smtClean="0"/>
          </a:p>
          <a:p>
            <a:endParaRPr lang="en-US" sz="1200" dirty="0" smtClean="0"/>
          </a:p>
          <a:p>
            <a:r>
              <a:rPr lang="en-US" sz="1200" dirty="0" smtClean="0"/>
              <a:t>To reproduce</a:t>
            </a:r>
            <a:r>
              <a:rPr lang="en-US" sz="1200" baseline="0" dirty="0" smtClean="0"/>
              <a:t> the background effects on this slide, do the following:</a:t>
            </a:r>
          </a:p>
          <a:p>
            <a:pPr marL="228600" indent="-228600">
              <a:buFont typeface="+mj-lt"/>
              <a:buAutoNum type="arabicPeriod"/>
            </a:pPr>
            <a:r>
              <a:rPr lang="en-US" sz="1200" b="0" baseline="0" dirty="0" smtClean="0"/>
              <a:t>On the </a:t>
            </a:r>
            <a:r>
              <a:rPr lang="en-US" sz="1200" b="1" baseline="0" dirty="0" smtClean="0"/>
              <a:t>Design</a:t>
            </a:r>
            <a:r>
              <a:rPr lang="en-US" sz="1200" baseline="0" dirty="0" smtClean="0"/>
              <a:t> tab, in the bottom right corner of the </a:t>
            </a:r>
            <a:r>
              <a:rPr lang="en-US" sz="1200" b="1" baseline="0" dirty="0" smtClean="0"/>
              <a:t>Background</a:t>
            </a:r>
            <a:r>
              <a:rPr lang="en-US" sz="1200" baseline="0" dirty="0" smtClean="0"/>
              <a:t> group, click the </a:t>
            </a:r>
            <a:r>
              <a:rPr lang="en-US" sz="1200" b="1" baseline="0" dirty="0" smtClean="0"/>
              <a:t>Format</a:t>
            </a:r>
            <a:r>
              <a:rPr lang="en-US" sz="1200" baseline="0" dirty="0" smtClean="0"/>
              <a:t> </a:t>
            </a:r>
            <a:r>
              <a:rPr lang="en-US" sz="1200" b="1" baseline="0" dirty="0" smtClean="0"/>
              <a:t>Background</a:t>
            </a:r>
            <a:r>
              <a:rPr lang="en-US" sz="1200" baseline="0" dirty="0" smtClean="0"/>
              <a:t> dialog box launcher. In the </a:t>
            </a:r>
            <a:r>
              <a:rPr lang="en-US" sz="1200" b="1" baseline="0" dirty="0" smtClean="0"/>
              <a:t>Format</a:t>
            </a:r>
            <a:r>
              <a:rPr lang="en-US" sz="1200" baseline="0" dirty="0" smtClean="0"/>
              <a:t> </a:t>
            </a:r>
            <a:r>
              <a:rPr lang="en-US" sz="1200" b="1" baseline="0" dirty="0" smtClean="0"/>
              <a:t>Background</a:t>
            </a:r>
            <a:r>
              <a:rPr lang="en-US" sz="1200" baseline="0" dirty="0" smtClean="0"/>
              <a:t> dialog box, i</a:t>
            </a:r>
            <a:r>
              <a:rPr lang="en-US" sz="1200" b="0" baseline="0" dirty="0" smtClean="0"/>
              <a:t>n the left pane, click </a:t>
            </a:r>
            <a:r>
              <a:rPr lang="en-US" sz="1200" b="1" baseline="0" dirty="0" smtClean="0"/>
              <a:t>Fill</a:t>
            </a:r>
            <a:r>
              <a:rPr lang="en-US" sz="1200" b="0" baseline="0" dirty="0" smtClean="0"/>
              <a:t>. In the </a:t>
            </a:r>
            <a:r>
              <a:rPr lang="en-US" sz="1200" b="1" baseline="0" dirty="0" smtClean="0"/>
              <a:t>Fill</a:t>
            </a:r>
            <a:r>
              <a:rPr lang="en-US" sz="1200" baseline="0" dirty="0" smtClean="0"/>
              <a:t> pane, click </a:t>
            </a:r>
            <a:r>
              <a:rPr lang="en-US" sz="1200" b="1" baseline="0" dirty="0" smtClean="0"/>
              <a:t>Picture or text fill</a:t>
            </a:r>
            <a:r>
              <a:rPr lang="en-US" sz="1200" b="0" baseline="0" dirty="0" smtClean="0"/>
              <a:t>, and then under </a:t>
            </a:r>
            <a:r>
              <a:rPr lang="en-US" sz="1200" b="1" baseline="0" dirty="0" smtClean="0"/>
              <a:t>Insert</a:t>
            </a:r>
            <a:r>
              <a:rPr lang="en-US" sz="1200" baseline="0" dirty="0" smtClean="0"/>
              <a:t> </a:t>
            </a:r>
            <a:r>
              <a:rPr lang="en-US" sz="1200" b="1" baseline="0" dirty="0" smtClean="0"/>
              <a:t>From</a:t>
            </a:r>
            <a:r>
              <a:rPr lang="en-US" sz="1200" b="0" baseline="0" dirty="0" smtClean="0"/>
              <a:t>, click </a:t>
            </a:r>
            <a:r>
              <a:rPr lang="en-US" sz="1200" b="1" baseline="0" dirty="0" smtClean="0"/>
              <a:t>File</a:t>
            </a:r>
            <a:r>
              <a:rPr lang="en-US" sz="1200" b="0" baseline="0" dirty="0" smtClean="0"/>
              <a:t>. In the </a:t>
            </a:r>
            <a:r>
              <a:rPr lang="en-US" sz="1200" b="1" baseline="0" dirty="0" smtClean="0"/>
              <a:t>Insert Picture </a:t>
            </a:r>
            <a:r>
              <a:rPr lang="en-US" sz="1200" b="0" baseline="0" dirty="0" smtClean="0"/>
              <a:t>dialog box, select a picture and then </a:t>
            </a:r>
            <a:r>
              <a:rPr lang="en-US" sz="1200" baseline="0" dirty="0" smtClean="0"/>
              <a:t>click </a:t>
            </a:r>
            <a:r>
              <a:rPr lang="en-US" sz="1200" b="1" baseline="0" dirty="0" smtClean="0"/>
              <a:t>Insert</a:t>
            </a:r>
            <a:r>
              <a:rPr lang="en-US" sz="1200" baseline="0" dirty="0" smtClean="0"/>
              <a:t>.</a:t>
            </a:r>
          </a:p>
          <a:p>
            <a:pPr marL="228600" indent="-228600">
              <a:buFont typeface="+mj-lt"/>
              <a:buAutoNum type="arabicPeriod"/>
            </a:pPr>
            <a:r>
              <a:rPr lang="en-US" sz="1200" b="0" baseline="0" dirty="0" smtClean="0"/>
              <a:t>Also </a:t>
            </a:r>
            <a:r>
              <a:rPr lang="en-US" sz="1200" baseline="0" dirty="0" smtClean="0"/>
              <a:t>the </a:t>
            </a:r>
            <a:r>
              <a:rPr lang="en-US" sz="1200" b="1" baseline="0" dirty="0" smtClean="0"/>
              <a:t>Format</a:t>
            </a:r>
            <a:r>
              <a:rPr lang="en-US" sz="1200" baseline="0" dirty="0" smtClean="0"/>
              <a:t> </a:t>
            </a:r>
            <a:r>
              <a:rPr lang="en-US" sz="1200" b="1" baseline="0" dirty="0" smtClean="0"/>
              <a:t>Background</a:t>
            </a:r>
            <a:r>
              <a:rPr lang="en-US" sz="1200" baseline="0" dirty="0" smtClean="0"/>
              <a:t> dialog box, i</a:t>
            </a:r>
            <a:r>
              <a:rPr lang="en-US" sz="1200" b="0" baseline="0" dirty="0" smtClean="0"/>
              <a:t>n the left pane, click </a:t>
            </a:r>
            <a:r>
              <a:rPr lang="en-US" sz="1200" b="1" baseline="0" dirty="0" smtClean="0"/>
              <a:t>Picture</a:t>
            </a:r>
            <a:r>
              <a:rPr lang="en-US" sz="1200" b="0" baseline="0" dirty="0" smtClean="0"/>
              <a:t>. In the </a:t>
            </a:r>
            <a:r>
              <a:rPr lang="en-US" sz="1200" b="1" baseline="0" dirty="0" smtClean="0"/>
              <a:t>Picture</a:t>
            </a:r>
            <a:r>
              <a:rPr lang="en-US" sz="1200" baseline="0" dirty="0" smtClean="0"/>
              <a:t> pane, click the button next to </a:t>
            </a:r>
            <a:r>
              <a:rPr lang="en-US" sz="1200" b="1" baseline="0" dirty="0" smtClean="0"/>
              <a:t>Recolor</a:t>
            </a:r>
            <a:r>
              <a:rPr lang="en-US" sz="1200" b="0" baseline="0" dirty="0" smtClean="0"/>
              <a:t>, and then under </a:t>
            </a:r>
            <a:r>
              <a:rPr lang="en-US" sz="1200" b="1" baseline="0" dirty="0" smtClean="0"/>
              <a:t>Color</a:t>
            </a:r>
            <a:r>
              <a:rPr lang="en-US" sz="1200" baseline="0" dirty="0" smtClean="0"/>
              <a:t> </a:t>
            </a:r>
            <a:r>
              <a:rPr lang="en-US" sz="1200" b="1" baseline="0" dirty="0" smtClean="0"/>
              <a:t>Modes</a:t>
            </a:r>
            <a:r>
              <a:rPr lang="en-US" sz="1200" b="0" baseline="0" dirty="0" smtClean="0"/>
              <a:t> click </a:t>
            </a:r>
            <a:r>
              <a:rPr lang="en-US" sz="1200" b="1" baseline="0" dirty="0" smtClean="0"/>
              <a:t>Grayscale </a:t>
            </a:r>
            <a:r>
              <a:rPr lang="en-US" sz="1200" b="0" baseline="0" dirty="0" smtClean="0"/>
              <a:t>(first option from the left)</a:t>
            </a:r>
            <a:r>
              <a:rPr lang="en-US" sz="1200" baseline="0" dirty="0" smtClean="0"/>
              <a:t>.</a:t>
            </a:r>
            <a:endParaRPr lang="en-US" sz="1200" dirty="0" smtClean="0"/>
          </a:p>
          <a:p>
            <a:endParaRPr lang="en-US" sz="1200" dirty="0"/>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xmlns="" val="1106812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C2AB394-30FA-487F-AA99-1B20BCCAA2BE}" type="datetimeFigureOut">
              <a:rPr lang="en-US" smtClean="0"/>
              <a:pPr/>
              <a:t>7/20/2015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4FFD37-636D-4290-9907-84A3F4ABF1AD}"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C2AB394-30FA-487F-AA99-1B20BCCAA2BE}" type="datetimeFigureOut">
              <a:rPr lang="en-US" smtClean="0"/>
              <a:pPr/>
              <a:t>7/20/2015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4FFD37-636D-4290-9907-84A3F4ABF1A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C2AB394-30FA-487F-AA99-1B20BCCAA2BE}" type="datetimeFigureOut">
              <a:rPr lang="en-US" smtClean="0"/>
              <a:pPr/>
              <a:t>7/20/2015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4FFD37-636D-4290-9907-84A3F4ABF1AD}"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00118881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C2AB394-30FA-487F-AA99-1B20BCCAA2BE}" type="datetimeFigureOut">
              <a:rPr lang="en-US" smtClean="0"/>
              <a:pPr/>
              <a:t>7/20/2015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4FFD37-636D-4290-9907-84A3F4ABF1A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C2AB394-30FA-487F-AA99-1B20BCCAA2BE}" type="datetimeFigureOut">
              <a:rPr lang="en-US" smtClean="0"/>
              <a:pPr/>
              <a:t>7/20/2015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4FFD37-636D-4290-9907-84A3F4ABF1AD}"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C2AB394-30FA-487F-AA99-1B20BCCAA2BE}" type="datetimeFigureOut">
              <a:rPr lang="en-US" smtClean="0"/>
              <a:pPr/>
              <a:t>7/20/2015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4FFD37-636D-4290-9907-84A3F4ABF1AD}"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C2AB394-30FA-487F-AA99-1B20BCCAA2BE}" type="datetimeFigureOut">
              <a:rPr lang="en-US" smtClean="0"/>
              <a:pPr/>
              <a:t>7/20/2015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14FFD37-636D-4290-9907-84A3F4ABF1AD}"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C2AB394-30FA-487F-AA99-1B20BCCAA2BE}" type="datetimeFigureOut">
              <a:rPr lang="en-US" smtClean="0"/>
              <a:pPr/>
              <a:t>7/20/2015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14FFD37-636D-4290-9907-84A3F4ABF1A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2AB394-30FA-487F-AA99-1B20BCCAA2BE}" type="datetimeFigureOut">
              <a:rPr lang="en-US" smtClean="0"/>
              <a:pPr/>
              <a:t>7/20/2015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14FFD37-636D-4290-9907-84A3F4ABF1A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C2AB394-30FA-487F-AA99-1B20BCCAA2BE}" type="datetimeFigureOut">
              <a:rPr lang="en-US" smtClean="0"/>
              <a:pPr/>
              <a:t>7/20/2015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4FFD37-636D-4290-9907-84A3F4ABF1A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C2AB394-30FA-487F-AA99-1B20BCCAA2BE}" type="datetimeFigureOut">
              <a:rPr lang="en-US" smtClean="0"/>
              <a:pPr/>
              <a:t>7/20/2015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4FFD37-636D-4290-9907-84A3F4ABF1AD}"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2AB394-30FA-487F-AA99-1B20BCCAA2BE}" type="datetimeFigureOut">
              <a:rPr lang="en-US" smtClean="0"/>
              <a:pPr/>
              <a:t>7/20/2015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4FFD37-636D-4290-9907-84A3F4ABF1A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 id="2147484026" r:id="rId9"/>
    <p:sldLayoutId id="2147484027" r:id="rId10"/>
    <p:sldLayoutId id="2147484028" r:id="rId11"/>
    <p:sldLayoutId id="214748402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13.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2.jpeg"/><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1592475" y="3154546"/>
            <a:ext cx="3764490" cy="2587726"/>
          </a:xfrm>
          <a:prstGeom prst="rect">
            <a:avLst/>
          </a:prstGeom>
          <a:noFill/>
        </p:spPr>
        <p:txBody>
          <a:bodyPr wrap="square" lIns="0" tIns="0" rIns="0" bIns="0" rtlCol="0">
            <a:noAutofit/>
            <a:scene3d>
              <a:camera prst="perspectiveRelaxedModerately" fov="4800000"/>
              <a:lightRig rig="threePt" dir="t"/>
            </a:scene3d>
          </a:bodyPr>
          <a:lstStyle/>
          <a:p>
            <a:pPr marL="114300" indent="-114300">
              <a:lnSpc>
                <a:spcPct val="120000"/>
              </a:lnSpc>
            </a:pPr>
            <a:r>
              <a:rPr lang="en-US" sz="2400" i="1" smtClean="0">
                <a:solidFill>
                  <a:prstClr val="white"/>
                </a:solidFill>
                <a:latin typeface="Georgia" pitchFamily="18" charset="0"/>
              </a:rPr>
              <a:t>“Statement or quotation here</a:t>
            </a:r>
            <a:br>
              <a:rPr lang="en-US" sz="2400" i="1" smtClean="0">
                <a:solidFill>
                  <a:prstClr val="white"/>
                </a:solidFill>
                <a:latin typeface="Georgia" pitchFamily="18" charset="0"/>
              </a:rPr>
            </a:br>
            <a:r>
              <a:rPr lang="en-US" sz="2400" i="1" smtClean="0">
                <a:solidFill>
                  <a:prstClr val="white"/>
                </a:solidFill>
                <a:latin typeface="Georgia" pitchFamily="18" charset="0"/>
              </a:rPr>
              <a:t> Statement or quotation here Statement or quotation here Statement or quotation here Statement or quotation here Statement or quotation here.”</a:t>
            </a:r>
            <a:endParaRPr lang="en-US" sz="2400" i="1" dirty="0">
              <a:solidFill>
                <a:prstClr val="white"/>
              </a:solidFill>
              <a:latin typeface="Georgia" pitchFamily="18" charset="0"/>
            </a:endParaRPr>
          </a:p>
        </p:txBody>
      </p:sp>
      <p:pic>
        <p:nvPicPr>
          <p:cNvPr id="3" name="Picture 2" descr="blue sky.png"/>
          <p:cNvPicPr>
            <a:picLocks noChangeAspect="1"/>
          </p:cNvPicPr>
          <p:nvPr/>
        </p:nvPicPr>
        <p:blipFill>
          <a:blip r:embed="rId3" cstate="print"/>
          <a:stretch>
            <a:fillRect/>
          </a:stretch>
        </p:blipFill>
        <p:spPr>
          <a:xfrm>
            <a:off x="4205852" y="-186442"/>
            <a:ext cx="4938148" cy="2892633"/>
          </a:xfrm>
          <a:prstGeom prst="rect">
            <a:avLst/>
          </a:prstGeom>
        </p:spPr>
      </p:pic>
      <p:pic>
        <p:nvPicPr>
          <p:cNvPr id="4" name="Picture 3" descr="drought.png"/>
          <p:cNvPicPr>
            <a:picLocks noChangeAspect="1"/>
          </p:cNvPicPr>
          <p:nvPr/>
        </p:nvPicPr>
        <p:blipFill>
          <a:blip r:embed="rId4" cstate="print"/>
          <a:stretch>
            <a:fillRect/>
          </a:stretch>
        </p:blipFill>
        <p:spPr>
          <a:xfrm>
            <a:off x="0" y="2492195"/>
            <a:ext cx="5390592" cy="4365805"/>
          </a:xfrm>
          <a:prstGeom prst="rect">
            <a:avLst/>
          </a:prstGeom>
        </p:spPr>
      </p:pic>
      <p:pic>
        <p:nvPicPr>
          <p:cNvPr id="5" name="Picture 4" descr="green grass.png"/>
          <p:cNvPicPr>
            <a:picLocks noChangeAspect="1"/>
          </p:cNvPicPr>
          <p:nvPr/>
        </p:nvPicPr>
        <p:blipFill>
          <a:blip r:embed="rId5" cstate="print"/>
          <a:stretch>
            <a:fillRect/>
          </a:stretch>
        </p:blipFill>
        <p:spPr>
          <a:xfrm>
            <a:off x="4452636" y="1141787"/>
            <a:ext cx="4691364" cy="5716213"/>
          </a:xfrm>
          <a:prstGeom prst="rect">
            <a:avLst/>
          </a:prstGeom>
        </p:spPr>
      </p:pic>
      <p:pic>
        <p:nvPicPr>
          <p:cNvPr id="6" name="Picture 5" descr="man.png"/>
          <p:cNvPicPr>
            <a:picLocks noChangeAspect="1"/>
          </p:cNvPicPr>
          <p:nvPr/>
        </p:nvPicPr>
        <p:blipFill>
          <a:blip r:embed="rId6" cstate="print"/>
          <a:stretch>
            <a:fillRect/>
          </a:stretch>
        </p:blipFill>
        <p:spPr>
          <a:xfrm>
            <a:off x="4167579" y="1250869"/>
            <a:ext cx="711326" cy="2250678"/>
          </a:xfrm>
          <a:prstGeom prst="rect">
            <a:avLst/>
          </a:prstGeom>
        </p:spPr>
      </p:pic>
      <p:pic>
        <p:nvPicPr>
          <p:cNvPr id="7" name="Picture 6" descr="up.png"/>
          <p:cNvPicPr>
            <a:picLocks noChangeAspect="1"/>
          </p:cNvPicPr>
          <p:nvPr/>
        </p:nvPicPr>
        <p:blipFill>
          <a:blip r:embed="rId7" cstate="print"/>
          <a:stretch>
            <a:fillRect/>
          </a:stretch>
        </p:blipFill>
        <p:spPr>
          <a:xfrm>
            <a:off x="-13856" y="-193964"/>
            <a:ext cx="4530437" cy="2984832"/>
          </a:xfrm>
          <a:prstGeom prst="rect">
            <a:avLst/>
          </a:prstGeom>
        </p:spPr>
      </p:pic>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16523618_lighthouse.jpg"/>
          <p:cNvPicPr>
            <a:picLocks noChangeAspect="1"/>
          </p:cNvPicPr>
          <p:nvPr/>
        </p:nvPicPr>
        <p:blipFill>
          <a:blip r:embed="rId3" cstate="print"/>
          <a:srcRect/>
          <a:stretch>
            <a:fillRect/>
          </a:stretch>
        </p:blipFill>
        <p:spPr>
          <a:xfrm>
            <a:off x="457200" y="456412"/>
            <a:ext cx="8229600" cy="2426676"/>
          </a:xfrm>
          <a:prstGeom prst="round2SameRect">
            <a:avLst>
              <a:gd name="adj1" fmla="val 6536"/>
              <a:gd name="adj2" fmla="val 0"/>
            </a:avLst>
          </a:prstGeom>
          <a:effectLst>
            <a:innerShdw blurRad="114300">
              <a:prstClr val="black"/>
            </a:innerShdw>
          </a:effectLst>
        </p:spPr>
      </p:pic>
      <p:sp>
        <p:nvSpPr>
          <p:cNvPr id="19" name="Rectangle 18"/>
          <p:cNvSpPr/>
          <p:nvPr/>
        </p:nvSpPr>
        <p:spPr>
          <a:xfrm flipV="1">
            <a:off x="457200" y="2226748"/>
            <a:ext cx="8229600" cy="668852"/>
          </a:xfrm>
          <a:prstGeom prst="rect">
            <a:avLst/>
          </a:prstGeom>
          <a:solidFill>
            <a:schemeClr val="tx1">
              <a:lumMod val="65000"/>
              <a:lumOff val="35000"/>
              <a:alpha val="80000"/>
            </a:schemeClr>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TextBox 4"/>
          <p:cNvSpPr txBox="1"/>
          <p:nvPr/>
        </p:nvSpPr>
        <p:spPr>
          <a:xfrm>
            <a:off x="762000" y="2438400"/>
            <a:ext cx="410690" cy="369332"/>
          </a:xfrm>
          <a:prstGeom prst="rect">
            <a:avLst/>
          </a:prstGeom>
          <a:noFill/>
        </p:spPr>
        <p:txBody>
          <a:bodyPr wrap="none" rtlCol="0">
            <a:spAutoFit/>
          </a:bodyPr>
          <a:lstStyle/>
          <a:p>
            <a:pPr algn="ctr"/>
            <a:r>
              <a:rPr lang="en-US" dirty="0" smtClean="0">
                <a:solidFill>
                  <a:prstClr val="white">
                    <a:lumMod val="65000"/>
                  </a:prstClr>
                </a:solidFill>
                <a:latin typeface="Gill Sans MT Condensed" pitchFamily="34" charset="0"/>
              </a:rPr>
              <a:t>JAN</a:t>
            </a:r>
            <a:endParaRPr lang="en-US" dirty="0">
              <a:solidFill>
                <a:prstClr val="white">
                  <a:lumMod val="65000"/>
                </a:prstClr>
              </a:solidFill>
              <a:latin typeface="Gill Sans MT Condensed" pitchFamily="34" charset="0"/>
            </a:endParaRPr>
          </a:p>
        </p:txBody>
      </p:sp>
      <p:sp>
        <p:nvSpPr>
          <p:cNvPr id="6" name="TextBox 5"/>
          <p:cNvSpPr txBox="1"/>
          <p:nvPr/>
        </p:nvSpPr>
        <p:spPr>
          <a:xfrm>
            <a:off x="2200547" y="2438400"/>
            <a:ext cx="431528" cy="369332"/>
          </a:xfrm>
          <a:prstGeom prst="rect">
            <a:avLst/>
          </a:prstGeom>
          <a:noFill/>
        </p:spPr>
        <p:txBody>
          <a:bodyPr wrap="none" rtlCol="0">
            <a:spAutoFit/>
          </a:bodyPr>
          <a:lstStyle/>
          <a:p>
            <a:pPr algn="ctr"/>
            <a:r>
              <a:rPr lang="en-US" dirty="0" smtClean="0">
                <a:solidFill>
                  <a:prstClr val="white"/>
                </a:solidFill>
                <a:latin typeface="Gill Sans MT Condensed" pitchFamily="34" charset="0"/>
              </a:rPr>
              <a:t>FEB</a:t>
            </a:r>
            <a:endParaRPr lang="en-US" dirty="0">
              <a:solidFill>
                <a:prstClr val="white"/>
              </a:solidFill>
              <a:latin typeface="Gill Sans MT Condensed" pitchFamily="34" charset="0"/>
            </a:endParaRPr>
          </a:p>
        </p:txBody>
      </p:sp>
      <p:sp>
        <p:nvSpPr>
          <p:cNvPr id="7" name="TextBox 6"/>
          <p:cNvSpPr txBox="1"/>
          <p:nvPr/>
        </p:nvSpPr>
        <p:spPr>
          <a:xfrm>
            <a:off x="3659932" y="2438400"/>
            <a:ext cx="457176" cy="369332"/>
          </a:xfrm>
          <a:prstGeom prst="rect">
            <a:avLst/>
          </a:prstGeom>
          <a:noFill/>
        </p:spPr>
        <p:txBody>
          <a:bodyPr wrap="none" rtlCol="0">
            <a:spAutoFit/>
          </a:bodyPr>
          <a:lstStyle/>
          <a:p>
            <a:pPr algn="ctr"/>
            <a:r>
              <a:rPr lang="en-US" dirty="0" smtClean="0">
                <a:solidFill>
                  <a:prstClr val="white">
                    <a:lumMod val="65000"/>
                  </a:prstClr>
                </a:solidFill>
                <a:latin typeface="Gill Sans MT Condensed" pitchFamily="34" charset="0"/>
              </a:rPr>
              <a:t>MAR</a:t>
            </a:r>
            <a:endParaRPr lang="en-US" dirty="0">
              <a:solidFill>
                <a:prstClr val="white">
                  <a:lumMod val="65000"/>
                </a:prstClr>
              </a:solidFill>
              <a:latin typeface="Gill Sans MT Condensed" pitchFamily="34" charset="0"/>
            </a:endParaRPr>
          </a:p>
        </p:txBody>
      </p:sp>
      <p:sp>
        <p:nvSpPr>
          <p:cNvPr id="8" name="TextBox 7"/>
          <p:cNvSpPr txBox="1"/>
          <p:nvPr/>
        </p:nvSpPr>
        <p:spPr>
          <a:xfrm>
            <a:off x="5144965" y="2438400"/>
            <a:ext cx="437940" cy="369332"/>
          </a:xfrm>
          <a:prstGeom prst="rect">
            <a:avLst/>
          </a:prstGeom>
          <a:noFill/>
        </p:spPr>
        <p:txBody>
          <a:bodyPr wrap="none" rtlCol="0">
            <a:spAutoFit/>
          </a:bodyPr>
          <a:lstStyle/>
          <a:p>
            <a:pPr algn="ctr"/>
            <a:r>
              <a:rPr lang="en-US" dirty="0" smtClean="0">
                <a:solidFill>
                  <a:prstClr val="white">
                    <a:lumMod val="65000"/>
                  </a:prstClr>
                </a:solidFill>
                <a:latin typeface="Gill Sans MT Condensed" pitchFamily="34" charset="0"/>
              </a:rPr>
              <a:t>APR</a:t>
            </a:r>
            <a:endParaRPr lang="en-US" dirty="0">
              <a:solidFill>
                <a:prstClr val="white">
                  <a:lumMod val="65000"/>
                </a:prstClr>
              </a:solidFill>
              <a:latin typeface="Gill Sans MT Condensed" pitchFamily="34" charset="0"/>
            </a:endParaRPr>
          </a:p>
        </p:txBody>
      </p:sp>
      <p:sp>
        <p:nvSpPr>
          <p:cNvPr id="9" name="TextBox 8"/>
          <p:cNvSpPr txBox="1"/>
          <p:nvPr/>
        </p:nvSpPr>
        <p:spPr>
          <a:xfrm>
            <a:off x="6610762" y="2438400"/>
            <a:ext cx="438582" cy="369332"/>
          </a:xfrm>
          <a:prstGeom prst="rect">
            <a:avLst/>
          </a:prstGeom>
          <a:noFill/>
        </p:spPr>
        <p:txBody>
          <a:bodyPr wrap="none" rtlCol="0">
            <a:spAutoFit/>
          </a:bodyPr>
          <a:lstStyle/>
          <a:p>
            <a:pPr algn="ctr"/>
            <a:r>
              <a:rPr lang="en-US" dirty="0" smtClean="0">
                <a:solidFill>
                  <a:prstClr val="white">
                    <a:lumMod val="65000"/>
                  </a:prstClr>
                </a:solidFill>
                <a:latin typeface="Gill Sans MT Condensed" pitchFamily="34" charset="0"/>
              </a:rPr>
              <a:t>MAY</a:t>
            </a:r>
            <a:endParaRPr lang="en-US" dirty="0">
              <a:solidFill>
                <a:prstClr val="white">
                  <a:lumMod val="65000"/>
                </a:prstClr>
              </a:solidFill>
              <a:latin typeface="Gill Sans MT Condensed" pitchFamily="34" charset="0"/>
            </a:endParaRPr>
          </a:p>
        </p:txBody>
      </p:sp>
      <p:sp>
        <p:nvSpPr>
          <p:cNvPr id="10" name="TextBox 9"/>
          <p:cNvSpPr txBox="1"/>
          <p:nvPr/>
        </p:nvSpPr>
        <p:spPr>
          <a:xfrm>
            <a:off x="8077200" y="2438400"/>
            <a:ext cx="421910" cy="369332"/>
          </a:xfrm>
          <a:prstGeom prst="rect">
            <a:avLst/>
          </a:prstGeom>
          <a:noFill/>
        </p:spPr>
        <p:txBody>
          <a:bodyPr wrap="none" rtlCol="0">
            <a:spAutoFit/>
          </a:bodyPr>
          <a:lstStyle/>
          <a:p>
            <a:pPr algn="ctr"/>
            <a:r>
              <a:rPr lang="en-US" dirty="0" smtClean="0">
                <a:solidFill>
                  <a:prstClr val="white">
                    <a:lumMod val="65000"/>
                  </a:prstClr>
                </a:solidFill>
                <a:latin typeface="Gill Sans MT Condensed" pitchFamily="34" charset="0"/>
              </a:rPr>
              <a:t>JUN</a:t>
            </a:r>
            <a:endParaRPr lang="en-US" dirty="0">
              <a:solidFill>
                <a:prstClr val="white">
                  <a:lumMod val="65000"/>
                </a:prstClr>
              </a:solidFill>
              <a:latin typeface="Gill Sans MT Condensed" pitchFamily="34" charset="0"/>
            </a:endParaRPr>
          </a:p>
        </p:txBody>
      </p:sp>
      <p:sp>
        <p:nvSpPr>
          <p:cNvPr id="13" name="TextBox 12"/>
          <p:cNvSpPr txBox="1"/>
          <p:nvPr/>
        </p:nvSpPr>
        <p:spPr>
          <a:xfrm>
            <a:off x="2490849" y="3733800"/>
            <a:ext cx="2667000" cy="2554545"/>
          </a:xfrm>
          <a:prstGeom prst="rect">
            <a:avLst/>
          </a:prstGeom>
          <a:noFill/>
        </p:spPr>
        <p:txBody>
          <a:bodyPr wrap="square" rtlCol="0">
            <a:spAutoFit/>
          </a:bodyPr>
          <a:lstStyle/>
          <a:p>
            <a:r>
              <a:rPr lang="en-US" sz="2000" dirty="0" smtClean="0">
                <a:solidFill>
                  <a:prstClr val="white"/>
                </a:solidFill>
                <a:latin typeface="Gill Sans MT" pitchFamily="34" charset="0"/>
              </a:rPr>
              <a:t>Project title</a:t>
            </a:r>
          </a:p>
          <a:p>
            <a:r>
              <a:rPr lang="en-US" sz="2000" dirty="0" smtClean="0">
                <a:solidFill>
                  <a:prstClr val="white"/>
                </a:solidFill>
                <a:latin typeface="Gill Sans MT" pitchFamily="34" charset="0"/>
              </a:rPr>
              <a:t>Scheduled dates</a:t>
            </a:r>
          </a:p>
          <a:p>
            <a:r>
              <a:rPr lang="en-US" sz="2000" dirty="0" smtClean="0">
                <a:solidFill>
                  <a:prstClr val="white"/>
                </a:solidFill>
                <a:latin typeface="Gill Sans MT" pitchFamily="34" charset="0"/>
              </a:rPr>
              <a:t>Team members</a:t>
            </a:r>
          </a:p>
          <a:p>
            <a:endParaRPr lang="en-US" sz="2000" dirty="0" smtClean="0">
              <a:solidFill>
                <a:prstClr val="white"/>
              </a:solidFill>
              <a:latin typeface="Gill Sans MT" pitchFamily="34" charset="0"/>
            </a:endParaRPr>
          </a:p>
          <a:p>
            <a:r>
              <a:rPr lang="en-US" sz="2000" dirty="0" smtClean="0">
                <a:solidFill>
                  <a:prstClr val="white"/>
                </a:solidFill>
                <a:latin typeface="Gill Sans MT" pitchFamily="34" charset="0"/>
              </a:rPr>
              <a:t>Project title</a:t>
            </a:r>
          </a:p>
          <a:p>
            <a:r>
              <a:rPr lang="en-US" sz="2000" dirty="0" smtClean="0">
                <a:solidFill>
                  <a:prstClr val="white"/>
                </a:solidFill>
                <a:latin typeface="Gill Sans MT" pitchFamily="34" charset="0"/>
              </a:rPr>
              <a:t>Scheduled dates</a:t>
            </a:r>
          </a:p>
          <a:p>
            <a:r>
              <a:rPr lang="en-US" sz="2000" dirty="0" smtClean="0">
                <a:solidFill>
                  <a:prstClr val="white"/>
                </a:solidFill>
                <a:latin typeface="Gill Sans MT" pitchFamily="34" charset="0"/>
              </a:rPr>
              <a:t>Team members</a:t>
            </a:r>
          </a:p>
          <a:p>
            <a:endParaRPr lang="en-US" sz="2000" dirty="0" smtClean="0">
              <a:solidFill>
                <a:prstClr val="white"/>
              </a:solidFill>
              <a:latin typeface="Gill Sans MT" pitchFamily="34" charset="0"/>
            </a:endParaRPr>
          </a:p>
        </p:txBody>
      </p:sp>
      <p:cxnSp>
        <p:nvCxnSpPr>
          <p:cNvPr id="15" name="Straight Connector 14"/>
          <p:cNvCxnSpPr/>
          <p:nvPr/>
        </p:nvCxnSpPr>
        <p:spPr>
          <a:xfrm rot="16200000" flipH="1">
            <a:off x="1229355" y="4004696"/>
            <a:ext cx="2377440" cy="6849"/>
          </a:xfrm>
          <a:prstGeom prst="line">
            <a:avLst/>
          </a:prstGeom>
          <a:ln>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1869435" y="3364616"/>
            <a:ext cx="1097280" cy="6849"/>
          </a:xfrm>
          <a:prstGeom prst="line">
            <a:avLst/>
          </a:prstGeom>
          <a:ln>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6"/>
          <p:cNvSpPr/>
          <p:nvPr/>
        </p:nvSpPr>
        <p:spPr>
          <a:xfrm>
            <a:off x="0" y="0"/>
            <a:ext cx="4419600" cy="6857999"/>
          </a:xfrm>
          <a:custGeom>
            <a:avLst/>
            <a:gdLst>
              <a:gd name="connsiteX0" fmla="*/ 10391 w 5552210"/>
              <a:gd name="connsiteY0" fmla="*/ 0 h 7602682"/>
              <a:gd name="connsiteX1" fmla="*/ 72736 w 5552210"/>
              <a:gd name="connsiteY1" fmla="*/ 51955 h 7602682"/>
              <a:gd name="connsiteX2" fmla="*/ 3574473 w 5552210"/>
              <a:gd name="connsiteY2" fmla="*/ 2545773 h 7602682"/>
              <a:gd name="connsiteX3" fmla="*/ 4956464 w 5552210"/>
              <a:gd name="connsiteY3" fmla="*/ 6878782 h 7602682"/>
              <a:gd name="connsiteX4" fmla="*/ 0 w 5552210"/>
              <a:gd name="connsiteY4" fmla="*/ 6889173 h 7602682"/>
              <a:gd name="connsiteX0" fmla="*/ 10391 w 5552210"/>
              <a:gd name="connsiteY0" fmla="*/ 0 h 7602682"/>
              <a:gd name="connsiteX1" fmla="*/ 72736 w 5552210"/>
              <a:gd name="connsiteY1" fmla="*/ 51955 h 7602682"/>
              <a:gd name="connsiteX2" fmla="*/ 3574473 w 5552210"/>
              <a:gd name="connsiteY2" fmla="*/ 2545773 h 7602682"/>
              <a:gd name="connsiteX3" fmla="*/ 4956464 w 5552210"/>
              <a:gd name="connsiteY3" fmla="*/ 6878782 h 7602682"/>
              <a:gd name="connsiteX4" fmla="*/ 0 w 5552210"/>
              <a:gd name="connsiteY4" fmla="*/ 6889173 h 7602682"/>
              <a:gd name="connsiteX0" fmla="*/ 10391 w 5552210"/>
              <a:gd name="connsiteY0" fmla="*/ 0 h 7602682"/>
              <a:gd name="connsiteX1" fmla="*/ 72736 w 5552210"/>
              <a:gd name="connsiteY1" fmla="*/ 51955 h 7602682"/>
              <a:gd name="connsiteX2" fmla="*/ 3574473 w 5552210"/>
              <a:gd name="connsiteY2" fmla="*/ 2545773 h 7602682"/>
              <a:gd name="connsiteX3" fmla="*/ 4956464 w 5552210"/>
              <a:gd name="connsiteY3" fmla="*/ 6878782 h 7602682"/>
              <a:gd name="connsiteX4" fmla="*/ 0 w 5552210"/>
              <a:gd name="connsiteY4" fmla="*/ 6889173 h 7602682"/>
              <a:gd name="connsiteX0" fmla="*/ 10391 w 5552210"/>
              <a:gd name="connsiteY0" fmla="*/ 0 h 7602682"/>
              <a:gd name="connsiteX1" fmla="*/ 72736 w 5552210"/>
              <a:gd name="connsiteY1" fmla="*/ 51955 h 7602682"/>
              <a:gd name="connsiteX2" fmla="*/ 3574473 w 5552210"/>
              <a:gd name="connsiteY2" fmla="*/ 2545773 h 7602682"/>
              <a:gd name="connsiteX3" fmla="*/ 4956464 w 5552210"/>
              <a:gd name="connsiteY3" fmla="*/ 6878782 h 7602682"/>
              <a:gd name="connsiteX4" fmla="*/ 0 w 5552210"/>
              <a:gd name="connsiteY4" fmla="*/ 6889173 h 7602682"/>
              <a:gd name="connsiteX5" fmla="*/ 10391 w 5552210"/>
              <a:gd name="connsiteY5" fmla="*/ 0 h 7602682"/>
              <a:gd name="connsiteX0" fmla="*/ 10391 w 5552210"/>
              <a:gd name="connsiteY0" fmla="*/ 0 h 6889173"/>
              <a:gd name="connsiteX1" fmla="*/ 72736 w 5552210"/>
              <a:gd name="connsiteY1" fmla="*/ 51955 h 6889173"/>
              <a:gd name="connsiteX2" fmla="*/ 3574473 w 5552210"/>
              <a:gd name="connsiteY2" fmla="*/ 2545773 h 6889173"/>
              <a:gd name="connsiteX3" fmla="*/ 4956464 w 5552210"/>
              <a:gd name="connsiteY3" fmla="*/ 6878782 h 6889173"/>
              <a:gd name="connsiteX4" fmla="*/ 0 w 5552210"/>
              <a:gd name="connsiteY4" fmla="*/ 6889173 h 6889173"/>
              <a:gd name="connsiteX5" fmla="*/ 10391 w 5552210"/>
              <a:gd name="connsiteY5" fmla="*/ 0 h 6889173"/>
              <a:gd name="connsiteX0" fmla="*/ 10391 w 4968587"/>
              <a:gd name="connsiteY0" fmla="*/ 0 h 6889173"/>
              <a:gd name="connsiteX1" fmla="*/ 72736 w 4968587"/>
              <a:gd name="connsiteY1" fmla="*/ 51955 h 6889173"/>
              <a:gd name="connsiteX2" fmla="*/ 4956464 w 4968587"/>
              <a:gd name="connsiteY2" fmla="*/ 6878782 h 6889173"/>
              <a:gd name="connsiteX3" fmla="*/ 0 w 4968587"/>
              <a:gd name="connsiteY3" fmla="*/ 6889173 h 6889173"/>
              <a:gd name="connsiteX4" fmla="*/ 10391 w 4968587"/>
              <a:gd name="connsiteY4" fmla="*/ 0 h 6889173"/>
              <a:gd name="connsiteX0" fmla="*/ 10391 w 4956464"/>
              <a:gd name="connsiteY0" fmla="*/ 0 h 6889173"/>
              <a:gd name="connsiteX1" fmla="*/ 4956464 w 4956464"/>
              <a:gd name="connsiteY1" fmla="*/ 6878782 h 6889173"/>
              <a:gd name="connsiteX2" fmla="*/ 0 w 4956464"/>
              <a:gd name="connsiteY2" fmla="*/ 6889173 h 6889173"/>
              <a:gd name="connsiteX3" fmla="*/ 10391 w 4956464"/>
              <a:gd name="connsiteY3" fmla="*/ 0 h 6889173"/>
              <a:gd name="connsiteX0" fmla="*/ 10391 w 4956464"/>
              <a:gd name="connsiteY0" fmla="*/ 0 h 6889173"/>
              <a:gd name="connsiteX1" fmla="*/ 4956464 w 4956464"/>
              <a:gd name="connsiteY1" fmla="*/ 6878782 h 6889173"/>
              <a:gd name="connsiteX2" fmla="*/ 0 w 4956464"/>
              <a:gd name="connsiteY2" fmla="*/ 6889173 h 6889173"/>
              <a:gd name="connsiteX3" fmla="*/ 10391 w 4956464"/>
              <a:gd name="connsiteY3" fmla="*/ 0 h 6889173"/>
              <a:gd name="connsiteX0" fmla="*/ 10391 w 4956464"/>
              <a:gd name="connsiteY0" fmla="*/ 0 h 6889173"/>
              <a:gd name="connsiteX1" fmla="*/ 4956464 w 4956464"/>
              <a:gd name="connsiteY1" fmla="*/ 6878782 h 6889173"/>
              <a:gd name="connsiteX2" fmla="*/ 0 w 4956464"/>
              <a:gd name="connsiteY2" fmla="*/ 6889173 h 6889173"/>
              <a:gd name="connsiteX3" fmla="*/ 10391 w 4956464"/>
              <a:gd name="connsiteY3" fmla="*/ 0 h 6889173"/>
              <a:gd name="connsiteX0" fmla="*/ 10391 w 4956464"/>
              <a:gd name="connsiteY0" fmla="*/ 0 h 6889173"/>
              <a:gd name="connsiteX1" fmla="*/ 4956464 w 4956464"/>
              <a:gd name="connsiteY1" fmla="*/ 6878782 h 6889173"/>
              <a:gd name="connsiteX2" fmla="*/ 0 w 4956464"/>
              <a:gd name="connsiteY2" fmla="*/ 6889173 h 6889173"/>
              <a:gd name="connsiteX3" fmla="*/ 10391 w 4956464"/>
              <a:gd name="connsiteY3" fmla="*/ 0 h 6889173"/>
              <a:gd name="connsiteX0" fmla="*/ 10391 w 4956464"/>
              <a:gd name="connsiteY0" fmla="*/ 0 h 6889173"/>
              <a:gd name="connsiteX1" fmla="*/ 4956464 w 4956464"/>
              <a:gd name="connsiteY1" fmla="*/ 6878782 h 6889173"/>
              <a:gd name="connsiteX2" fmla="*/ 0 w 4956464"/>
              <a:gd name="connsiteY2" fmla="*/ 6889173 h 6889173"/>
              <a:gd name="connsiteX3" fmla="*/ 10391 w 4956464"/>
              <a:gd name="connsiteY3" fmla="*/ 0 h 6889173"/>
            </a:gdLst>
            <a:ahLst/>
            <a:cxnLst>
              <a:cxn ang="0">
                <a:pos x="connsiteX0" y="connsiteY0"/>
              </a:cxn>
              <a:cxn ang="0">
                <a:pos x="connsiteX1" y="connsiteY1"/>
              </a:cxn>
              <a:cxn ang="0">
                <a:pos x="connsiteX2" y="connsiteY2"/>
              </a:cxn>
              <a:cxn ang="0">
                <a:pos x="connsiteX3" y="connsiteY3"/>
              </a:cxn>
            </a:cxnLst>
            <a:rect l="l" t="t" r="r" b="b"/>
            <a:pathLst>
              <a:path w="4956464" h="6889173">
                <a:moveTo>
                  <a:pt x="10391" y="0"/>
                </a:moveTo>
                <a:cubicBezTo>
                  <a:pt x="3352800" y="1236518"/>
                  <a:pt x="4426528" y="4305300"/>
                  <a:pt x="4956464" y="6878782"/>
                </a:cubicBezTo>
                <a:lnTo>
                  <a:pt x="0" y="6889173"/>
                </a:lnTo>
                <a:cubicBezTo>
                  <a:pt x="3464" y="4592782"/>
                  <a:pt x="6927" y="2296391"/>
                  <a:pt x="10391" y="0"/>
                </a:cubicBezTo>
                <a:close/>
              </a:path>
            </a:pathLst>
          </a:cu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pic>
        <p:nvPicPr>
          <p:cNvPr id="3" name="Picture 2" descr="10738245_daisycopy.jpg"/>
          <p:cNvPicPr>
            <a:picLocks noChangeAspect="1"/>
          </p:cNvPicPr>
          <p:nvPr/>
        </p:nvPicPr>
        <p:blipFill>
          <a:blip r:embed="rId3" cstate="print"/>
          <a:srcRect/>
          <a:stretch>
            <a:fillRect/>
          </a:stretch>
        </p:blipFill>
        <p:spPr>
          <a:xfrm>
            <a:off x="1143000" y="609600"/>
            <a:ext cx="1097280" cy="1097280"/>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pic>
        <p:nvPicPr>
          <p:cNvPr id="5" name="Picture 4" descr="10738245_daisycopy.jpg"/>
          <p:cNvPicPr>
            <a:picLocks noChangeAspect="1"/>
          </p:cNvPicPr>
          <p:nvPr/>
        </p:nvPicPr>
        <p:blipFill>
          <a:blip r:embed="rId4" cstate="print"/>
          <a:srcRect/>
          <a:stretch>
            <a:fillRect/>
          </a:stretch>
        </p:blipFill>
        <p:spPr>
          <a:xfrm>
            <a:off x="2133600" y="1828800"/>
            <a:ext cx="1097280" cy="1097280"/>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pic>
        <p:nvPicPr>
          <p:cNvPr id="6" name="Picture 5" descr="10738245_daisycopy.jpg"/>
          <p:cNvPicPr>
            <a:picLocks noChangeAspect="1"/>
          </p:cNvPicPr>
          <p:nvPr/>
        </p:nvPicPr>
        <p:blipFill>
          <a:blip r:embed="rId5" cstate="print"/>
          <a:srcRect/>
          <a:stretch>
            <a:fillRect/>
          </a:stretch>
        </p:blipFill>
        <p:spPr>
          <a:xfrm>
            <a:off x="2895600" y="3200400"/>
            <a:ext cx="1097280" cy="1097280"/>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sp>
        <p:nvSpPr>
          <p:cNvPr id="8" name="TextBox 7"/>
          <p:cNvSpPr txBox="1"/>
          <p:nvPr/>
        </p:nvSpPr>
        <p:spPr>
          <a:xfrm flipH="1">
            <a:off x="2362200" y="838200"/>
            <a:ext cx="3840481" cy="430887"/>
          </a:xfrm>
          <a:prstGeom prst="rect">
            <a:avLst/>
          </a:prstGeom>
          <a:noFill/>
        </p:spPr>
        <p:txBody>
          <a:bodyPr wrap="square" rtlCol="0">
            <a:spAutoFit/>
          </a:bodyPr>
          <a:lstStyle/>
          <a:p>
            <a:r>
              <a:rPr lang="en-US" sz="2200" dirty="0" smtClean="0">
                <a:solidFill>
                  <a:prstClr val="white">
                    <a:lumMod val="50000"/>
                  </a:prstClr>
                </a:solidFill>
                <a:latin typeface="Corbel" pitchFamily="34" charset="0"/>
              </a:rPr>
              <a:t>first line of text goes here</a:t>
            </a:r>
            <a:endParaRPr lang="en-US" sz="2200" dirty="0">
              <a:solidFill>
                <a:prstClr val="white">
                  <a:lumMod val="50000"/>
                </a:prstClr>
              </a:solidFill>
              <a:latin typeface="Corbel" pitchFamily="34" charset="0"/>
            </a:endParaRPr>
          </a:p>
        </p:txBody>
      </p:sp>
      <p:sp>
        <p:nvSpPr>
          <p:cNvPr id="9" name="TextBox 8"/>
          <p:cNvSpPr txBox="1"/>
          <p:nvPr/>
        </p:nvSpPr>
        <p:spPr>
          <a:xfrm flipH="1">
            <a:off x="3322319" y="2057400"/>
            <a:ext cx="3840481" cy="430887"/>
          </a:xfrm>
          <a:prstGeom prst="rect">
            <a:avLst/>
          </a:prstGeom>
          <a:noFill/>
        </p:spPr>
        <p:txBody>
          <a:bodyPr wrap="square" rtlCol="0">
            <a:spAutoFit/>
          </a:bodyPr>
          <a:lstStyle/>
          <a:p>
            <a:r>
              <a:rPr lang="en-US" sz="2200" dirty="0" smtClean="0">
                <a:solidFill>
                  <a:prstClr val="white">
                    <a:lumMod val="50000"/>
                  </a:prstClr>
                </a:solidFill>
                <a:latin typeface="Corbel" pitchFamily="34" charset="0"/>
              </a:rPr>
              <a:t>second line of text goes here</a:t>
            </a:r>
            <a:endParaRPr lang="en-US" sz="2200" dirty="0">
              <a:solidFill>
                <a:prstClr val="white">
                  <a:lumMod val="50000"/>
                </a:prstClr>
              </a:solidFill>
              <a:latin typeface="Corbel" pitchFamily="34" charset="0"/>
            </a:endParaRPr>
          </a:p>
        </p:txBody>
      </p:sp>
      <p:sp>
        <p:nvSpPr>
          <p:cNvPr id="10" name="TextBox 9"/>
          <p:cNvSpPr txBox="1"/>
          <p:nvPr/>
        </p:nvSpPr>
        <p:spPr>
          <a:xfrm flipH="1">
            <a:off x="4038600" y="3352800"/>
            <a:ext cx="3840481" cy="430887"/>
          </a:xfrm>
          <a:prstGeom prst="rect">
            <a:avLst/>
          </a:prstGeom>
          <a:noFill/>
        </p:spPr>
        <p:txBody>
          <a:bodyPr wrap="square" rtlCol="0">
            <a:spAutoFit/>
          </a:bodyPr>
          <a:lstStyle/>
          <a:p>
            <a:r>
              <a:rPr lang="en-US" sz="2200" dirty="0" smtClean="0">
                <a:solidFill>
                  <a:prstClr val="white">
                    <a:lumMod val="50000"/>
                  </a:prstClr>
                </a:solidFill>
                <a:latin typeface="Corbel" pitchFamily="34" charset="0"/>
              </a:rPr>
              <a:t>third line of text goes here</a:t>
            </a:r>
            <a:endParaRPr lang="en-US" sz="2200" dirty="0">
              <a:solidFill>
                <a:prstClr val="white">
                  <a:lumMod val="50000"/>
                </a:prstClr>
              </a:solidFill>
              <a:latin typeface="Corbel" pitchFamily="34" charset="0"/>
            </a:endParaRPr>
          </a:p>
        </p:txBody>
      </p:sp>
      <p:pic>
        <p:nvPicPr>
          <p:cNvPr id="11" name="Picture 10" descr="10738245_daisycopy.jpg"/>
          <p:cNvPicPr>
            <a:picLocks noChangeAspect="1"/>
          </p:cNvPicPr>
          <p:nvPr/>
        </p:nvPicPr>
        <p:blipFill>
          <a:blip r:embed="rId6" cstate="print"/>
          <a:srcRect/>
          <a:stretch>
            <a:fillRect/>
          </a:stretch>
        </p:blipFill>
        <p:spPr>
          <a:xfrm>
            <a:off x="3398519" y="4693920"/>
            <a:ext cx="1100870" cy="1097280"/>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a:sp3d>
        </p:spPr>
      </p:pic>
      <p:sp>
        <p:nvSpPr>
          <p:cNvPr id="12" name="TextBox 11"/>
          <p:cNvSpPr txBox="1"/>
          <p:nvPr/>
        </p:nvSpPr>
        <p:spPr>
          <a:xfrm flipH="1">
            <a:off x="4617719" y="4846320"/>
            <a:ext cx="3840481" cy="430887"/>
          </a:xfrm>
          <a:prstGeom prst="rect">
            <a:avLst/>
          </a:prstGeom>
          <a:noFill/>
        </p:spPr>
        <p:txBody>
          <a:bodyPr wrap="square" rtlCol="0">
            <a:spAutoFit/>
          </a:bodyPr>
          <a:lstStyle/>
          <a:p>
            <a:r>
              <a:rPr lang="en-US" sz="2200" dirty="0" smtClean="0">
                <a:solidFill>
                  <a:prstClr val="white">
                    <a:lumMod val="50000"/>
                  </a:prstClr>
                </a:solidFill>
                <a:latin typeface="Corbel" pitchFamily="34" charset="0"/>
              </a:rPr>
              <a:t>fourth line of text goes here</a:t>
            </a:r>
            <a:endParaRPr lang="en-US" sz="2200" dirty="0">
              <a:solidFill>
                <a:prstClr val="white">
                  <a:lumMod val="50000"/>
                </a:prstClr>
              </a:solidFill>
              <a:latin typeface="Corbe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iterate type="lt">
                                    <p:tmPct val="5000"/>
                                  </p:iterate>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0" presetClass="path" presetSubtype="0" accel="50000" decel="50000" fill="hold" nodeType="withEffect">
                                  <p:stCondLst>
                                    <p:cond delay="0"/>
                                  </p:stCondLst>
                                  <p:iterate type="lt">
                                    <p:tmPct val="0"/>
                                  </p:iterate>
                                  <p:childTnLst>
                                    <p:animMotion origin="layout" path="M 4.16667E-6 -3.89454E-6 C 0.06632 0.09598 0.13298 0.19219 0.18559 0.34991 C 0.23819 0.50764 0.27656 0.72688 0.3151 0.94635 " pathEditMode="relative" rAng="0" ptsTypes="aaA">
                                      <p:cBhvr>
                                        <p:cTn id="12" dur="1000" spd="-100000" fill="hold"/>
                                        <p:tgtEl>
                                          <p:spTgt spid="3"/>
                                        </p:tgtEl>
                                        <p:attrNameLst>
                                          <p:attrName>ppt_x</p:attrName>
                                          <p:attrName>ppt_y</p:attrName>
                                        </p:attrNameLst>
                                      </p:cBhvr>
                                      <p:rCtr x="157" y="473"/>
                                    </p:animMotion>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childTnLst>
                                </p:cTn>
                              </p:par>
                              <p:par>
                                <p:cTn id="17" presetID="31" presetClass="entr" presetSubtype="0" fill="hold" nodeType="withEffect">
                                  <p:stCondLst>
                                    <p:cond delay="0"/>
                                  </p:stCondLst>
                                  <p:iterate type="lt">
                                    <p:tmPct val="5000"/>
                                  </p:iterate>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par>
                                <p:cTn id="23" presetID="0" presetClass="path" presetSubtype="0" accel="50000" decel="50000" fill="hold" nodeType="withEffect">
                                  <p:stCondLst>
                                    <p:cond delay="0"/>
                                  </p:stCondLst>
                                  <p:iterate type="lt">
                                    <p:tmPct val="0"/>
                                  </p:iterate>
                                  <p:childTnLst>
                                    <p:animMotion origin="layout" path="M 8.33333E-7 2.78446E-6 C 0.05608 0.10522 0.08767 0.20583 0.1217 0.3358 C 0.15573 0.46577 0.18733 0.68709 0.20451 0.77937 " pathEditMode="relative" rAng="0" ptsTypes="faf">
                                      <p:cBhvr>
                                        <p:cTn id="24" dur="1000" spd="-100000" fill="hold"/>
                                        <p:tgtEl>
                                          <p:spTgt spid="5"/>
                                        </p:tgtEl>
                                        <p:attrNameLst>
                                          <p:attrName>ppt_x</p:attrName>
                                          <p:attrName>ppt_y</p:attrName>
                                        </p:attrNameLst>
                                      </p:cBhvr>
                                      <p:rCtr x="102" y="390"/>
                                    </p:animMotion>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childTnLst>
                                </p:cTn>
                              </p:par>
                              <p:par>
                                <p:cTn id="29" presetID="31" presetClass="entr" presetSubtype="0" fill="hold" nodeType="withEffect">
                                  <p:stCondLst>
                                    <p:cond delay="0"/>
                                  </p:stCondLst>
                                  <p:iterate type="lt">
                                    <p:tmPct val="5000"/>
                                  </p:iterate>
                                  <p:childTnLst>
                                    <p:set>
                                      <p:cBhvr>
                                        <p:cTn id="30" dur="1" fill="hold">
                                          <p:stCondLst>
                                            <p:cond delay="0"/>
                                          </p:stCondLst>
                                        </p:cTn>
                                        <p:tgtEl>
                                          <p:spTgt spid="6"/>
                                        </p:tgtEl>
                                        <p:attrNameLst>
                                          <p:attrName>style.visibility</p:attrName>
                                        </p:attrNameLst>
                                      </p:cBhvr>
                                      <p:to>
                                        <p:strVal val="visible"/>
                                      </p:to>
                                    </p:set>
                                    <p:anim calcmode="lin" valueType="num">
                                      <p:cBhvr>
                                        <p:cTn id="31" dur="1000" fill="hold"/>
                                        <p:tgtEl>
                                          <p:spTgt spid="6"/>
                                        </p:tgtEl>
                                        <p:attrNameLst>
                                          <p:attrName>ppt_w</p:attrName>
                                        </p:attrNameLst>
                                      </p:cBhvr>
                                      <p:tavLst>
                                        <p:tav tm="0">
                                          <p:val>
                                            <p:fltVal val="0"/>
                                          </p:val>
                                        </p:tav>
                                        <p:tav tm="100000">
                                          <p:val>
                                            <p:strVal val="#ppt_w"/>
                                          </p:val>
                                        </p:tav>
                                      </p:tavLst>
                                    </p:anim>
                                    <p:anim calcmode="lin" valueType="num">
                                      <p:cBhvr>
                                        <p:cTn id="32" dur="1000" fill="hold"/>
                                        <p:tgtEl>
                                          <p:spTgt spid="6"/>
                                        </p:tgtEl>
                                        <p:attrNameLst>
                                          <p:attrName>ppt_h</p:attrName>
                                        </p:attrNameLst>
                                      </p:cBhvr>
                                      <p:tavLst>
                                        <p:tav tm="0">
                                          <p:val>
                                            <p:fltVal val="0"/>
                                          </p:val>
                                        </p:tav>
                                        <p:tav tm="100000">
                                          <p:val>
                                            <p:strVal val="#ppt_h"/>
                                          </p:val>
                                        </p:tav>
                                      </p:tavLst>
                                    </p:anim>
                                    <p:anim calcmode="lin" valueType="num">
                                      <p:cBhvr>
                                        <p:cTn id="33" dur="1000" fill="hold"/>
                                        <p:tgtEl>
                                          <p:spTgt spid="6"/>
                                        </p:tgtEl>
                                        <p:attrNameLst>
                                          <p:attrName>style.rotation</p:attrName>
                                        </p:attrNameLst>
                                      </p:cBhvr>
                                      <p:tavLst>
                                        <p:tav tm="0">
                                          <p:val>
                                            <p:fltVal val="90"/>
                                          </p:val>
                                        </p:tav>
                                        <p:tav tm="100000">
                                          <p:val>
                                            <p:fltVal val="0"/>
                                          </p:val>
                                        </p:tav>
                                      </p:tavLst>
                                    </p:anim>
                                    <p:animEffect transition="in" filter="fade">
                                      <p:cBhvr>
                                        <p:cTn id="34" dur="1000"/>
                                        <p:tgtEl>
                                          <p:spTgt spid="6"/>
                                        </p:tgtEl>
                                      </p:cBhvr>
                                    </p:animEffect>
                                  </p:childTnLst>
                                </p:cTn>
                              </p:par>
                              <p:par>
                                <p:cTn id="35" presetID="0" presetClass="path" presetSubtype="0" accel="50000" decel="50000" fill="hold" nodeType="withEffect">
                                  <p:stCondLst>
                                    <p:cond delay="0"/>
                                  </p:stCondLst>
                                  <p:iterate type="lt">
                                    <p:tmPct val="0"/>
                                  </p:iterate>
                                  <p:childTnLst>
                                    <p:animMotion origin="layout" path="M -1.66667E-6 2.23867E-6 C 0.0198 0.07146 0.03959 0.14315 0.05973 0.2426 C 0.07987 0.34204 0.10035 0.46924 0.12084 0.59644 " pathEditMode="relative" ptsTypes="aaA">
                                      <p:cBhvr>
                                        <p:cTn id="36" dur="1000" spd="-100000" fill="hold"/>
                                        <p:tgtEl>
                                          <p:spTgt spid="6"/>
                                        </p:tgtEl>
                                        <p:attrNameLst>
                                          <p:attrName>ppt_x</p:attrName>
                                          <p:attrName>ppt_y</p:attrName>
                                        </p:attrNameLst>
                                      </p:cBhvr>
                                    </p:animMotion>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1000"/>
                                        <p:tgtEl>
                                          <p:spTgt spid="10"/>
                                        </p:tgtEl>
                                      </p:cBhvr>
                                    </p:animEffect>
                                  </p:childTnLst>
                                </p:cTn>
                              </p:par>
                              <p:par>
                                <p:cTn id="41" presetID="31" presetClass="entr" presetSubtype="0" fill="hold" nodeType="withEffect">
                                  <p:stCondLst>
                                    <p:cond delay="0"/>
                                  </p:stCondLst>
                                  <p:iterate type="lt">
                                    <p:tmPct val="5000"/>
                                  </p:iterate>
                                  <p:childTnLst>
                                    <p:set>
                                      <p:cBhvr>
                                        <p:cTn id="42" dur="1" fill="hold">
                                          <p:stCondLst>
                                            <p:cond delay="0"/>
                                          </p:stCondLst>
                                        </p:cTn>
                                        <p:tgtEl>
                                          <p:spTgt spid="11"/>
                                        </p:tgtEl>
                                        <p:attrNameLst>
                                          <p:attrName>style.visibility</p:attrName>
                                        </p:attrNameLst>
                                      </p:cBhvr>
                                      <p:to>
                                        <p:strVal val="visible"/>
                                      </p:to>
                                    </p:set>
                                    <p:anim calcmode="lin" valueType="num">
                                      <p:cBhvr>
                                        <p:cTn id="43" dur="1000" fill="hold"/>
                                        <p:tgtEl>
                                          <p:spTgt spid="11"/>
                                        </p:tgtEl>
                                        <p:attrNameLst>
                                          <p:attrName>ppt_w</p:attrName>
                                        </p:attrNameLst>
                                      </p:cBhvr>
                                      <p:tavLst>
                                        <p:tav tm="0">
                                          <p:val>
                                            <p:fltVal val="0"/>
                                          </p:val>
                                        </p:tav>
                                        <p:tav tm="100000">
                                          <p:val>
                                            <p:strVal val="#ppt_w"/>
                                          </p:val>
                                        </p:tav>
                                      </p:tavLst>
                                    </p:anim>
                                    <p:anim calcmode="lin" valueType="num">
                                      <p:cBhvr>
                                        <p:cTn id="44" dur="1000" fill="hold"/>
                                        <p:tgtEl>
                                          <p:spTgt spid="11"/>
                                        </p:tgtEl>
                                        <p:attrNameLst>
                                          <p:attrName>ppt_h</p:attrName>
                                        </p:attrNameLst>
                                      </p:cBhvr>
                                      <p:tavLst>
                                        <p:tav tm="0">
                                          <p:val>
                                            <p:fltVal val="0"/>
                                          </p:val>
                                        </p:tav>
                                        <p:tav tm="100000">
                                          <p:val>
                                            <p:strVal val="#ppt_h"/>
                                          </p:val>
                                        </p:tav>
                                      </p:tavLst>
                                    </p:anim>
                                    <p:anim calcmode="lin" valueType="num">
                                      <p:cBhvr>
                                        <p:cTn id="45" dur="1000" fill="hold"/>
                                        <p:tgtEl>
                                          <p:spTgt spid="11"/>
                                        </p:tgtEl>
                                        <p:attrNameLst>
                                          <p:attrName>style.rotation</p:attrName>
                                        </p:attrNameLst>
                                      </p:cBhvr>
                                      <p:tavLst>
                                        <p:tav tm="0">
                                          <p:val>
                                            <p:fltVal val="90"/>
                                          </p:val>
                                        </p:tav>
                                        <p:tav tm="100000">
                                          <p:val>
                                            <p:fltVal val="0"/>
                                          </p:val>
                                        </p:tav>
                                      </p:tavLst>
                                    </p:anim>
                                    <p:animEffect transition="in" filter="fade">
                                      <p:cBhvr>
                                        <p:cTn id="46" dur="1000"/>
                                        <p:tgtEl>
                                          <p:spTgt spid="11"/>
                                        </p:tgtEl>
                                      </p:cBhvr>
                                    </p:animEffect>
                                  </p:childTnLst>
                                </p:cTn>
                              </p:par>
                              <p:par>
                                <p:cTn id="47" presetID="0" presetClass="path" presetSubtype="0" accel="50000" decel="50000" fill="hold" nodeType="withEffect">
                                  <p:stCondLst>
                                    <p:cond delay="0"/>
                                  </p:stCondLst>
                                  <p:iterate type="lt">
                                    <p:tmPct val="0"/>
                                  </p:iterate>
                                  <p:childTnLst>
                                    <p:animMotion origin="layout" path="M -2.22222E-6 1.26735E-6 C 0.01215 0.05966 0.0243 0.11956 0.03715 0.18686 C 0.05 0.25416 0.06371 0.32886 0.0776 0.40356 " pathEditMode="relative" ptsTypes="aaA">
                                      <p:cBhvr>
                                        <p:cTn id="48" dur="1000" spd="-100000" fill="hold"/>
                                        <p:tgtEl>
                                          <p:spTgt spid="11"/>
                                        </p:tgtEl>
                                        <p:attrNameLst>
                                          <p:attrName>ppt_x</p:attrName>
                                          <p:attrName>ppt_y</p:attrName>
                                        </p:attrNameLst>
                                      </p:cBhvr>
                                    </p:animMotion>
                                  </p:childTnLst>
                                </p:cTn>
                              </p:par>
                            </p:childTnLst>
                          </p:cTn>
                        </p:par>
                        <p:par>
                          <p:cTn id="49" fill="hold">
                            <p:stCondLst>
                              <p:cond delay="4000"/>
                            </p:stCondLst>
                            <p:childTnLst>
                              <p:par>
                                <p:cTn id="50" presetID="10" presetClass="entr" presetSubtype="0" fill="hold" grpId="0" nodeType="after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7008370_pointarena.jpg"/>
          <p:cNvPicPr>
            <a:picLocks noChangeAspect="1"/>
          </p:cNvPicPr>
          <p:nvPr/>
        </p:nvPicPr>
        <p:blipFill>
          <a:blip r:embed="rId3" cstate="print">
            <a:duotone>
              <a:prstClr val="black"/>
              <a:schemeClr val="tx2">
                <a:tint val="45000"/>
                <a:satMod val="400000"/>
              </a:schemeClr>
            </a:duotone>
            <a:lum bright="-10000"/>
          </a:blip>
          <a:srcRect l="2500" t="4735" r="2500" b="9764"/>
          <a:stretch>
            <a:fillRect/>
          </a:stretch>
        </p:blipFill>
        <p:spPr>
          <a:xfrm>
            <a:off x="914400" y="1145005"/>
            <a:ext cx="7315200" cy="3272590"/>
          </a:xfrm>
          <a:prstGeom prst="rect">
            <a:avLst/>
          </a:prstGeom>
          <a:effectLst>
            <a:innerShdw blurRad="63500" dist="50800" dir="13500000">
              <a:prstClr val="black">
                <a:alpha val="50000"/>
              </a:prstClr>
            </a:innerShdw>
          </a:effectLst>
        </p:spPr>
      </p:pic>
      <p:sp>
        <p:nvSpPr>
          <p:cNvPr id="4" name="Rectangle 3"/>
          <p:cNvSpPr/>
          <p:nvPr/>
        </p:nvSpPr>
        <p:spPr>
          <a:xfrm>
            <a:off x="5791200" y="0"/>
            <a:ext cx="2133600" cy="6858000"/>
          </a:xfrm>
          <a:prstGeom prst="rect">
            <a:avLst/>
          </a:prstGeom>
          <a:gradFill flip="none" rotWithShape="1">
            <a:gsLst>
              <a:gs pos="0">
                <a:schemeClr val="bg1">
                  <a:alpha val="45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6" name="Picture 5" descr="17008370_pointarena.jpg"/>
          <p:cNvPicPr>
            <a:picLocks noChangeAspect="1"/>
          </p:cNvPicPr>
          <p:nvPr/>
        </p:nvPicPr>
        <p:blipFill>
          <a:blip r:embed="rId4" cstate="print"/>
          <a:srcRect/>
          <a:stretch>
            <a:fillRect/>
          </a:stretch>
        </p:blipFill>
        <p:spPr>
          <a:xfrm>
            <a:off x="5791200" y="1143000"/>
            <a:ext cx="2133600" cy="3272590"/>
          </a:xfrm>
          <a:prstGeom prst="rect">
            <a:avLst/>
          </a:prstGeom>
          <a:effectLst>
            <a:innerShdw blurRad="63500" dist="50800" dir="16200000">
              <a:prstClr val="black">
                <a:alpha val="50000"/>
              </a:prstClr>
            </a:innerShdw>
          </a:effectLst>
        </p:spPr>
      </p:pic>
      <p:sp>
        <p:nvSpPr>
          <p:cNvPr id="5" name="Rectangle 4"/>
          <p:cNvSpPr/>
          <p:nvPr/>
        </p:nvSpPr>
        <p:spPr>
          <a:xfrm>
            <a:off x="5638800" y="990600"/>
            <a:ext cx="2438400" cy="3657600"/>
          </a:xfrm>
          <a:prstGeom prst="rect">
            <a:avLst/>
          </a:prstGeom>
          <a:noFill/>
          <a:ln w="9525">
            <a:solidFill>
              <a:schemeClr val="bg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TextBox 8"/>
          <p:cNvSpPr txBox="1"/>
          <p:nvPr/>
        </p:nvSpPr>
        <p:spPr>
          <a:xfrm>
            <a:off x="5638800" y="4800600"/>
            <a:ext cx="2438400" cy="461665"/>
          </a:xfrm>
          <a:prstGeom prst="rect">
            <a:avLst/>
          </a:prstGeom>
          <a:noFill/>
        </p:spPr>
        <p:txBody>
          <a:bodyPr wrap="square" rtlCol="0">
            <a:spAutoFit/>
          </a:bodyPr>
          <a:lstStyle/>
          <a:p>
            <a:pPr algn="ctr"/>
            <a:r>
              <a:rPr lang="en-US" sz="2400" dirty="0">
                <a:solidFill>
                  <a:prstClr val="white"/>
                </a:solidFill>
                <a:latin typeface="Gill Sans MT Condensed" pitchFamily="34" charset="0"/>
              </a:rPr>
              <a:t>Statement or caption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0.90261 -4.07956E-6 L 0.19479 -4.07956E-6 L 1.38889E-6 -4.07956E-6 " pathEditMode="relative" ptsTypes="AAA">
                                      <p:cBhvr>
                                        <p:cTn id="6" dur="2000" fill="hold"/>
                                        <p:tgtEl>
                                          <p:spTgt spid="5"/>
                                        </p:tgtEl>
                                        <p:attrNameLst>
                                          <p:attrName>ppt_x</p:attrName>
                                          <p:attrName>ppt_y</p:attrName>
                                        </p:attrNameLst>
                                      </p:cBhvr>
                                    </p:animMotion>
                                  </p:childTnLst>
                                </p:cTn>
                              </p:par>
                              <p:par>
                                <p:cTn id="7" presetID="10" presetClass="entr" presetSubtype="0" fill="hold" grpId="1"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par>
                                <p:cTn id="10" presetID="42" presetClass="path" presetSubtype="0" accel="50000" decel="50000" fill="hold" grpId="0" nodeType="withEffect">
                                  <p:stCondLst>
                                    <p:cond delay="0"/>
                                  </p:stCondLst>
                                  <p:childTnLst>
                                    <p:animMotion origin="layout" path="M 0 0  L 0 0.33302  E" pathEditMode="relative" ptsTypes="">
                                      <p:cBhvr>
                                        <p:cTn id="11" dur="2000" spd="-100000" fill="hold"/>
                                        <p:tgtEl>
                                          <p:spTgt spid="4"/>
                                        </p:tgtEl>
                                        <p:attrNameLst>
                                          <p:attrName>ppt_x</p:attrName>
                                          <p:attrName>ppt_y</p:attrName>
                                        </p:attrNameLst>
                                      </p:cBhvr>
                                    </p:animMotion>
                                  </p:childTnLst>
                                </p:cTn>
                              </p:par>
                              <p:par>
                                <p:cTn id="12" presetID="10" presetClass="entr" presetSubtype="0" fill="hold" nodeType="withEffect">
                                  <p:stCondLst>
                                    <p:cond delay="150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47" presetClass="entr" presetSubtype="0" fill="hold" grpId="0" nodeType="withEffect">
                                  <p:stCondLst>
                                    <p:cond delay="15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70196" y="3200401"/>
            <a:ext cx="6573804" cy="707886"/>
          </a:xfrm>
          <a:prstGeom prst="rect">
            <a:avLst/>
          </a:prstGeom>
          <a:noFill/>
        </p:spPr>
        <p:txBody>
          <a:bodyPr wrap="square" rtlCol="0">
            <a:spAutoFit/>
          </a:bodyPr>
          <a:lstStyle/>
          <a:p>
            <a:pPr algn="r"/>
            <a:r>
              <a:rPr lang="en-US" sz="4000" b="1" dirty="0" smtClean="0">
                <a:solidFill>
                  <a:srgbClr val="165220"/>
                </a:solidFill>
                <a:latin typeface="Old English Text MT" pitchFamily="66" charset="0"/>
                <a:cs typeface="Arial" pitchFamily="34" charset="0"/>
              </a:rPr>
              <a:t>Shifting  Phenology</a:t>
            </a:r>
            <a:endParaRPr lang="en-US" sz="4000" b="1" dirty="0">
              <a:solidFill>
                <a:srgbClr val="165220"/>
              </a:solidFill>
              <a:latin typeface="Old English Text MT" pitchFamily="66" charset="0"/>
              <a:cs typeface="Arial" pitchFamily="34" charset="0"/>
            </a:endParaRPr>
          </a:p>
        </p:txBody>
      </p:sp>
      <p:cxnSp>
        <p:nvCxnSpPr>
          <p:cNvPr id="6" name="Straight Connector 5"/>
          <p:cNvCxnSpPr/>
          <p:nvPr/>
        </p:nvCxnSpPr>
        <p:spPr>
          <a:xfrm rot="5400000">
            <a:off x="1183341" y="3428206"/>
            <a:ext cx="6858000" cy="1588"/>
          </a:xfrm>
          <a:prstGeom prst="line">
            <a:avLst/>
          </a:prstGeom>
          <a:ln w="25400">
            <a:solidFill>
              <a:schemeClr val="tx1"/>
            </a:solidFill>
          </a:ln>
          <a:effectLst>
            <a:glow rad="63500">
              <a:schemeClr val="bg1">
                <a:lumMod val="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a:off x="8357393" y="3433482"/>
            <a:ext cx="6858000" cy="1588"/>
          </a:xfrm>
          <a:prstGeom prst="line">
            <a:avLst/>
          </a:prstGeom>
          <a:ln w="25400">
            <a:solidFill>
              <a:schemeClr val="tx1"/>
            </a:solidFill>
          </a:ln>
          <a:effectLst>
            <a:glow rad="63500">
              <a:schemeClr val="bg1">
                <a:lumMod val="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0" y="0"/>
            <a:ext cx="2" cy="6858000"/>
          </a:xfrm>
          <a:prstGeom prst="line">
            <a:avLst/>
          </a:prstGeom>
          <a:ln w="25400">
            <a:solidFill>
              <a:schemeClr val="tx1"/>
            </a:solidFill>
          </a:ln>
          <a:effectLst>
            <a:glow rad="63500">
              <a:schemeClr val="bg1">
                <a:lumMod val="75000"/>
                <a:alpha val="40000"/>
              </a:schemeClr>
            </a:glow>
          </a:effectLst>
        </p:spPr>
        <p:style>
          <a:lnRef idx="1">
            <a:schemeClr val="accent1"/>
          </a:lnRef>
          <a:fillRef idx="0">
            <a:schemeClr val="accent1"/>
          </a:fillRef>
          <a:effectRef idx="0">
            <a:schemeClr val="accent1"/>
          </a:effectRef>
          <a:fontRef idx="minor">
            <a:schemeClr val="tx1"/>
          </a:fontRef>
        </p:style>
      </p:cxnSp>
      <p:sp>
        <p:nvSpPr>
          <p:cNvPr id="60420" name="AutoShape 4" descr="data:image/jpeg;base64,/9j/4AAQSkZJRgABAQAAAQABAAD/2wCEAAkGBxQTEhQUExQWFhUXGRwbGRgXGCAbHRgcGxwaGBwdHRocHSghGxwlGx0aITEhJSsrLi4uHh8zODMsNygtLisBCgoKDg0OGxAQGywmICQsLC0sLC4sNCwyLiwsLCw0LCwsLCwvLCwsLCwsLCwsLDQsLCwsLCwsLCwsLCwsLCwsLP/AABEIALEBHAMBEQACEQEDEQH/xAAbAAACAwEBAQAAAAAAAAAAAAAEBQIDBgEHAP/EAD0QAAECBQIEBAQEBAYCAwEAAAECEQADEiExBEEFIlFhBhNxgTKRofBCscHRUnLh8QcUIzNighWyJJKiFv/EABoBAAIDAQEAAAAAAAAAAAAAAAMEAQIFAAb/xAAzEQABAwIEAwYHAAMBAQEAAAABAAIRAyEEEjFBUWHwEyJxgZGhBTKxwdHh8RQjQlIVM//aAAwDAQACEQMRAD8A8oQQfwv6iFDI3XoWZHaN9QriHvj2xFAYTLmZhOnKFxUhJGSHtb6xIcRsgvpMdYOI8FcUMhPNUfRvb+sVmXaI+UtpgZpP15ImTxEaYkT5BUpTFJf8NwLFiMfbiOdRNSMpslDjP8dx7Rt+IM+V+CTaPWISta5iVLJHKSQTV1Ln94YqNc4ANMcVnYevRpvL3tJ4ftVpnSioukhPrf8ALHaJIfFtVzKmGL+80hvimEpcmUmqlJzSXCi/a8AIqPMStRrsHh2doG+BmT19FyXPnzy6CZaE2cEj6hnLe0SW06Q71ygipice/uHK0ePRKJlcFSLzStZO7t8759TFHYhx+UQm6XwiiP8A9HFx9E34TpEIBEuSlVWF0hZNyMqBKfZoqalQ6nyRG4TB04IERuTyQXGOP0kIkspYLrP4QQXADMG37flNLDz3npXF/EoOSjB5rknXTpiFJVrSFLDeTJCub8SQSjlAe5JeCEhn/NuJ/aTGetq8ZtgBv4jQcVanga5ctM6UjzFJITSQ97VHsBcOe8A/yA9xY4wD0FovwvYMa+mJcOj1smUqeFoJTylPxSyGULDIwRfIfI9IXewtde/NP4asx9hY8ENq+Jy5CSQ1RblSQHIZnSO28Ep0n1D9yh4nFUMO06TwGpSPgnDJmpm+bMBKXy3xKG3p1MOVajaYyN1+iwsNRdXf21XT6kbLYzVgpSwv/wAb7blr+3URn+a2argAHEXPnsdVr/DmsXLIaYUhKeYABrJIvsepycxSnWIdZLYjDSCXi50v9OH0CfeFOKASiC5JmEskAFgkknOA3yg9CoA2Ev8AEMP/ALLaR9/qvKf8b5yZurlTkppKkqQoWv5arEtuy29AIdoVe0BPNZmIo9llaeErzp4OgLtUdC4lcSqOXBSmTVG5UT6l44KTKiucpWVE+pJjgANFBc52pTPQ8cmSRyqCnBBCg4bpe/ygTqLXnRPU8Y+mwNBnkvjxxXmCZRLBDsEilN+w73YxJpAiJQ241zTOUJvo/GbLqVKJ/lmEezF7e8K1MDmEB3snGfFY/wCPf9I7i/idM2UqXJqAWmlZWHIByAxZ23gNHCGm/M7bSE6/Esr0srTc620/fmslNBUpkqJUQ77qbDEnoI0RYXWRUhz8tM3+sc5/SN4Pp5ahW3MFbk272OXgNd7m2Wh8Mw9Gp34uDv0E4mADBJ9t/wBu3aFAVuOJ11VKJQUWUB/2Y+ufeLFxbp7ILqQqWc0Rzv1+0o13DVyV1SnKXYEX9RaG2VmVGw/VYVbB18NVzUASNov5FfJ4wpNlS0v7j6Rxw7TcFWb8Xqts5gn0Ug9gxBO3SKkJhlQmBoSrpUorKtgN+vrflHz/AFitmhEl9RxEQB7/AI+vJSToAX5VMzguzf8AX8XpEmrG6H/ih+x4zpHkNepRGn4apxQVF2Z93HXfO3WKPqj/AKR6GHAALXHz4KczhSOYkpUXAzSXZ2YgW7+jGIFV1oV34Njpza+QQ+i0wMupQSS5IABUwtuxz3i9RxzQEvgKdMszOaCZtAmAvp0lOSgeqhbH53x/eKtc7imsRSpG5YJ56IfTcKlkJUpRvcpGATte8EfXcCQAkaHwuk5rXvOt4GnhxRIkzpbiUtNCjZJF072B6YvFc9Nwl4urHD4mk4touGU6A7K7V8OVSHmzCpy6ip0nsAGpu5iorAf8hX/wKj4/2GeM+0WQeo0CKGKphmC9BcvaxAA+Ek57GCtqmZtHFAq4OmG5S5xcNpm/LS3O3OE50nBiJZpShK2cqN6TZihw2W7l7mwMBdW70zZMtwjBTyx3jymPDh4rSIV5TpJAICR2ICWvi+C8Z7u9cDdP0mw0ShzrFCWCVBLFyzEXN6j6bdosGSbBFeWtknRefcV1kxeoWoLVdTJL02wno1vzPWNmm1oYBC8jXqPNZxBOttrbJ5w3wc5T56y5uQnYO13u3e1oVq4yBDAn6HwqRnff2+q1WkSuSZZSwTLcIAALsQ5ANixax6bwsSfm3N1rNNJzTTDeXkuL1CErrY3VU5zdyfT0gZa91iUVgptaBwHortPrEpLKJIWxpNkk9z8h84qBNgiPpnKHG3P8JdxDxKJNgFKmqFKUhgWL79CWEXo4YvnYblAxuJZh4aRJOg+k+fisX4k1k6ZMSmcU1JD0pwirZ9ywEadBjGt7mi8zjn1XVYqxI4JVKllSglIcksB1JsIMSAJKVa0uMDVbKX4IpQDNUupuYIYUlgQLg1ZZxva0Z7saf+Rbmtuh8JputUcZPBc4h4ekS9OsoC1TAFKCisEMlibBu9iHuI6ninPeARZExPwunRpPcDcBFcJ0EiZp5SlSQeUO6Rdt6rXJzAq1V7KhAcmcLh6NWgyWAyOpTXReEJBSSJCbgkFSiTcA/C+APTO+y78bV0zKDg8Kx0ZRz4e6U+IPDchEqZNIpoAICOVwWCbYBdtt37Qzh8TVc8MnVL4vC4cMLw2I4HdJ+CeGxPCE1EKKajZ2BakdnDnr8oZrYnsybaJKlgGuphxNzco2d4RQVkIK0hIDqcLB7iwt79YCMa4C4B9kYfDab7tJCI03g4KpBnukZSlFyPWqz4uLRV2OA/5ui/8AznWbm7vpPFN9XwiX5pAQhdI/EnlwwDbADDtABWe0arQ7CnUYC9scvBYsf/G1UyWfhNg9mqYg+0aX/wCtIOGqxWOGHxZabNn2KeyNDWbH23faz/pCDqmVeosmh4aKQihz19O5a7A9YD2152QIEFzTKrn8MDA5GCWGz7jGGf8AsJbVkojXDR1vwlOp0aFKLoBazs+DDDKrwIBQquEo1XZntBPNLpGmHmB3vuLnGw9YZL+6stuH/wBsz+fv9E408lJJCBm4JAqd9rkQqXmLrSbQA1A80MjTrUpXMaZfxYfowd7v+REXJaBpcquVzn2dAHAC/wBfVWTJMyUQp+RWyxckh3fLsd3jpa+x24KhpvpvzU3SOB3PEc/VcM4HlEtSQu1RDEPdTkZBAa9nvFxpqLKj7nKWm/Ket0RrdYKUICGSiyQ7N2cB7O+RA2g5i5yZawMZlZZA6XVAFyXPVnbewO8WII0Ugh9yfBFS9IFhSqqXwlsn3P5QMuMgQrQGiygjUpSFGYUoCk2UXDtcABnN3Fupi2VzoDUCq+nS77yB1wXy+MSUFgyzgJliokHPZ/vrEihUdy8bILsfQZocxOwv+l2dxqVWClK0nclBdW/T9rARwoPLYJHquGNotJMOk8iqk8fUHA082gYLZPuGFrbxY4YGO8JQh8ReCSKTiOMfpQneIVt/tKCyGBVYAF9wQ5/aJZhgP+rKK3xF5gdmQeeipXxCcoADySzMolQIKSGsS1mG0WDKYvdCqVa7t2ep1lU63SS5emUCpKpqyFFR6g3SPVz622i7Kjn1BAsEOthqdPDOJdLjcnjyC1nBS2lRUuolOT8THAN7AY9ozqx/2mAtbBscaTRJNhquzeIKSB/p0kBn2H6nfHeJZTJOqJUyU5JQyeIrWhQSAxyuYki3/FJa17m3QQTs2t+b2/P2Qw59U5qeg4g+wt6pRrdIuYuXJeWFE1VCsUhO4e249+kMUnNaC+6Sx4rVXNpOIvffZWcPk/5eYubMWpQXLWhMxf4FEApLu92Ix+ccX9o3IBHJUrYU4Z/aOcXAiJO3BYyskubnqYfjYLz0kmSjuDpebLAzWn8wYFV+UymsJJqjLrK9GkTKTlJBL3L4wWfGB1+cYrhZe3cA7r7oDxdqUpliTL5585gACXpNnbYHA6uXdoZwrSXZ3WAWH8RxENNIausBwvqtBwDhJlyZctZUKAAsp+FRF7Gz7XzmFK1YPeXbFEoudSpNYIJiPBNp2sTLF3U9wpgkNi/T2/WBC4lov9VIpl51sLQNj1xWe8R6JWrlLRLSEIyCrK1JDgJANgSGcue2DDeGLKTg4mTwHW3klMQalRppRbj9NFmfBS10TDL5lBiuSkXUE2JqIsrBd2sQwhrGtbIzW5pfBVSAY14e2p3Wsl6pJApLuTbBT1Cg1iCMf3jLe0tdBWzS74kaI6QoBN37vn16wFzoPd81wa5xvtol2o0CzdJzkDOR+j/0g7KzdCj5w1wnRAcQ8P6ef8SSlbUhVeGslgHHzg9LFVKVtvD1SGKwba5zO14pD4e1MzT6hWlml3Ib1TzC/QjaG8Sxtal2rOpSuBrPo1uwqX4dcIWtRONgVIqV3IsX6743jNLdxNvNa7mS0i8KOs05LUqqGColhbNsf2izKka2Q6VABt7nmlMxJqUEgsDslSm3YlIz63hlt2g/eFL64a4gn2n6JPKkp3B2Nt8ZJ3gxJKoGAaBXLBAcPy4DdGvbN2+cQ2CYKPUdDCQdFOWTLIKCQzOpsd23O8VPe+ZWZDRkaLdXTCTMMwkqKRguoOosRs4HpbtA9NEXKGDTkgJ6ehJLv2H9bC3TrBW2Cq+XGFWlJCS5JABfFvnkemzxNiYQXktBJQqlguzX3Z+73uIvBCpma4WU9PqyAUhr7MSTs3b1HaODRMqtZ+ZhA+/2Rmk4arzSpbrIlhjMDsDZCZYLsAARcxWrWzMgWvty4pLDYdtOoXOEnUzzNo95TTS8NSmoqCEZDgAHns9r4hZ9VxgC/wCk+OwYSQADqeuaoOnMtlFVxc35R6qxEg57BHNUZcz7JTxHxKLokJBUq1asJ25R1ubn6wzSwkXebcFkYn4jmcGUBfidOvFKp4ISSVFSzck4HoPvEMsibCAlqzHNZJcS7WTp5JWia279IYIWU12UwLozSahIIrL322gL2mO6mKNVjH5nmft/FpJayPxEHa5FvvEIEAr07ajgAFoNFqQUDzLEvYfiwxBztj1hR4Id3UUNLl3/ACyVFJWL+rA5OB+QiQ4zARXEtFkNKkp81Sp7iXRSogilKkqJFRGAb3NnA7QYl2SGC4Pqka7wyqKk2Ijwi6yXiLjwmJMqWOVxUp/ibAAwA4Bh+hh8pzFYuO+ImsOzbpuVnUw2spG8MrSSqWHUkb3Z7WHWBVMpEOTmDbVzF1JskDq26e6XUameAykSkuxUkGpxnqQb9sws8UadyJK18M/HYlhawhrRrxn8+i03B/DkuQpMwLrmsf8AUUXyMAbFt839oRq4t1TuxA4IjPh4pd7V3E/ha1E+tNKy4Ds4sLs7u4a7CEdCCV1Wi4SWCOKW8SXUVOf9PlYgfESqkWfABfa9LYMO03M0m/4Sw7emAMoIvve/7UdQqspQl6WF9yC7AbBwCH2DsxIMAbFOXm52+5RXOdUBbpx+w6/ayPHk/wCS1Uubp7LWSChAatKmcMLC9xbdP8MaVBwxFEtfoNys+tRFGo1wEknTinB0ctWoKxUHSDZZTnqEMCbHO3UMAl2jxTAtr4/XZaxphziTM6WsOW+yukyV1LNTUMxUq5Btvm4IsQ7Y60e5kC2vJFplwlknx1XRxdKAQaawdr++cZ+7xU0C4yNE0WF13JJM4uSQamKSOXFsft1hoUYtHmrd3TdKuOOBL1BFK61EsXLKLpcHolg0N0Ik0to+ixsW1zGMxEGQT6HT7JlouKUrImuHBYpDg5HcZ/MwB9AlstTv+U0HK686cDseuKJ0/FZi0FMlKlANU9ixLMFZdu1gLQM0GtdLyOS6piBUE0wba7eSYyOLolJCCmagj8KEOBfs8Afh6jjIIPmrsqMi7fYn6LNGRygdN+nUt0h0OkkqCCGgSpyMdAP7gfmfl0iHK7XFpykddXXPOCQWa1hffr6xJlxupotZSYcovN0MpZcEEnoTFgAr9odjKihalOWLWdhgl7Pt7mLloASjapc7KPGN/wCI7Tpdnxn7H1gTjwTbb67bbLk6SFK5E82M53+3jg4gXK4MZ8xEH3V8jhiqmCL2+KwByQXubbxR1URMqAxrVYvXydM4mTAZjPSkPd3ALY9269I4U6lWMotxKWq4vD0ZDjfgL9HxS/XeNiU0ykMf4lgP6sN27t2g7MAJlx8ll1PijY/1NvxP4Wa1fEpswmuYpXZ7fIWhxlJjPlCzamJq1PmcSitHwybZVNL4qyP+VPT16iKPqs0TmGwdeQ+I8frCe8N04Kw7cpytLh9vsQk95AtvwW+KTX2IkjiEVxicmSgutKyolkAB+nUhIfrEUWmo4GCI3SeIxTaDTcEk6R17rFA8zgXJsAOuwEaey86DJstrpuHLUiWJjJISBZy3R7Br5va3aMx9QSS24XqKNJ3ZtbU1jr9p5otPysSCRg9Bl/vp7wm4yU24lqJCUhNRIYAl1b7n6jMUMl0AKC8tacy898U8d89bItLGAMKP8TfQPG1hsP2Yk6rzOOxYrOys+X680hEMrPTzhnhqbMQZlLJCSoJJYrAuWfAYG/0hepimNcGb/RPUsE91M1HWH1/CbcD0tCJVJS60hRNW6u3aw9oWxDiXG2i3PhrWU6TYN3X1+3Jc1KTJmpmItWumZskOcnuCY5n+xha7YWV68Yaq2rTsHGHDbx8VqPKUEkVE3Adm7ltt4zzEyFoZxmmEZpVzWa7JFi1yM29jiBOY2boFV9OJC5zEJTUlgXxzcpBA9arHPruLC0uEyej7JWqMxiI/PXik2q8WyQuYEJKlhkhCUvUrmSQG2xc94YbgKhaMxtxnZJHG06bi1snlGqSyJesnTf8ANhAHl4Qq3KRdrOXBP2IcnD029hOu6A9mJe/tiI4AplpeLrSK5unWhLslVlAqb8W4FgxY7wvUoNd3WOBPDknadZ4+dhA4yjNPPqmLoAmundQUCE3ADuzEqIDPAiMrRmt1/E6B3pCFl6gMT/pm7i2P+LAm1sf3i5bB3Uuc5wAMqviGh8yYHBGxVyjmvkv0Tvu0WZUyt60VHX0FylnFtJMUkhTKWX3JdsEE5Bb2tiD0XtBkWCriabqlEsi8WvuqOEcTSaZU5PMkMkmxcWDEux7gCCVqLvmYbJLCYqnalWb39L/2x8E0XqFJchSnKncm9sOzB7NYbQtlBWxTzBsOuefWytZSrvnPK8VECysTw69wk03UKNiot9mGA0DZKHvCAvigsKX659+vrHTxUNECQoqTUAzuPrEtMFdUZPeBVnkkDHq/WIzQVZgLmwrkSCwGOazFvf26jaKl4K5jAL9dao0yZgSSyQ13Ubt17W6xQFs69cFJqG9rfbjyVCZ8sB1TEFmNlNnJf6OO8XyO4KP8qmTOYAKPHuNpRJCZa6lrAAKT8CWvcWOWHz2icPQJfLhYe6T+IY9raWWmQSeHDikEqbppctlS1TppyqpkpzYbk4vj1hwiq50gwFjtqYemyHNzOOpmI8EqSDBikhJWx8NeHElImTWUVNSkGwfe34u0ZuKxRBysW/8AD/h7cvavudhw/acr0suqkdgeVrB9nybQoHPIkrYHdZZvoiJ3DU0goIYVVPknIZttn7xAqmYcEJhInjwXm+tlKTNWlRdQUQT1Ys8bTCC0EaLyldrhVcHm8lbDwXwhISJy01KJNIsKQLVBznOxLYjPxlck9mDHWi2Ph2Eyt7UiTty5rRylAkgi34nDNnDWNw1vrCbmlnj6rT7TMBH464ckakACskBgXJwNzbAFhf8AeBZjdo366/So+4mdF5/4v8TCeoJkkhAFzip2cfy/nGthMKabZqa/T9rDxmPzjs6Z7u/P9LLs8PLN1W18L+GkgpXPDmxCGsMF1dfQ+8ZuKxREtZ6/hb2D+GQ0VKmp2+nj1qthrNQJVyoXFhTcdRnH3vGawZ9B7rUbSkRHkvN+J8ORLSSkkCtKUlbFYN1MClTJSEkbO/SNulVLzB4HwWHisI2iDscwAnXyIMAD1larRcFOpS09VKQbolgC4sai6i7sLNneEalZtEyz1PQT72Vq9OKvHQcuJv8AVafgegCF+WlVYliXdY6hT1dVJZCjbCut4UqOzkEiCZ/vhqPJUrVK7aZaNNOfrPD6onWLWkKAUVNZ2FwAzi3Rvl6QuXhxvZN0KTA1tuv6lmsUxKW5yHKUjq4Dkhkh7ku9mg1MWmbdbb+ik1Js2fBZ3iXAbTJ8tbT6qwU2CKbKvS5FJ9ztmHKWKFqbh3dPGf36JKtgXHNVmHa9eXqU64cpK5Im+ZWVU1WYhRCXCgcNfPtCVYObULMscPDknaFUVWgjgpL0pCabWzZwb2D7gAj8tokVIdm4onziEs13DGaZLZCk5RTyqBFwoBnBcAEfKGKdX/l9wd+EfRB7N7z3XRHofFDGYqYwpCQhgpDNSSOVwLqBG+/tFoDTPHdNUnM0333Vi9ItVg5xm3qR2GWiA4C5RXPaBAhVaIKV8e4DlwWD1JF92D9iYl/dMBQO8zNGun2VPFOGIK6ZyQQpymYDh9uUsAHen+jlpV3AZmen9Sb8JTxADKgvx0UJ2h1GmNMlaNQgpqAWAFoA6FVsfwkve1y921qVYS8ZT7JPscZhxLBmaNjqj+CeJNOJQ8xCKnLghQp/44Lt19toDWwlQvsTCmnizUaCDHLmsLMnTFMaSz2PSNMNaLSs6pXrv7wbbZHaOeWFYI6f2gL2Ce6VoYXEVAwCoI2H81RWn1aXYDGQbH8oG+mQLpqlXZUcWtNwoGe6iBa7t0ickAEqwrNLi0G4RMnWJCXJw1vQ4LRTs3ZoAVH1mluaYG/j4KnX8dStE1CELU6WBBLIYC/WzN0gtPDOaQ5xWbX+INcx1Om06a9cFm5j2JCr4J3+kOiNljvzG7p80w4Nw1M1dMxfl4YEXU5blfP1gNaqWNlolM4XDtqvyvMff1W64f4Y0wShkBRANT85JLBOQRu7ftGVUxVYk7DbZb7MHhqdgAeZv9UJ4p4HIEkqRRLmJU5Pwuml7p/mYOzufVi4XEVC+HSQfylMbQpRIAB61WK0upmpcoKwLFVLsOhLY9Y0nMadYWTTrVWSWEjjC0Oj4zq0hClyDNRsooJU38w/MiE30KLpaHQeErRp4zFMAc5sjjF/b7hcR4iSonlLk/CCwGch9vvpHHCEDVGpfEmT8plZhc0qUVKuVEknubmHgABAWG55e4udqV6DwLWgSJY2pAt1Ztz7xi12/wCwletwjA7Dtg7Io8blypavMUkG1k2scBKbu1+8QcO+o8ZRbrVDqVmUGEPdp1b9LG+IPEy9RyJdMro91dKtuluvs2lh8I2lc3KwcXj3VxlAgfVIgIaSK0nhHQJVMqU5KRUkbPcv3YAkf0hTFPcGQ1P/AA40u2l+y2XlgKORglzi6flY/wBIy7wvVmq1wA9PRUaqUGIQuofiU34QcC9+u+DiLsP/AKHkqhzpDo/vBKeK6MeZpk3V/qvgMoJBU13F9nhmg+Gv8El8RHaPpW1PUz1qnuiU0wqSbkF0YqOxJvzbWy98NCbz3YKcqUJOYWtfgUw0mqMutVIKVrKuVkuLJcWbDD2OYFVYKkCdBdAbSMlp166Kn/n3UCSAk7O/cBxbeBGlAsmW04Ebqs0gqWSGUbuoNi1irLpH1i0uIgbckEtDDJMePJQ1mtlqaXclaqSlIqVSBWsFv40po/7O9ovSpvaS7gJva+3oTKVxGQgMmfDZUa8TPPmrSgeXNZZSr4uRATYOwSUh2JcMfSLM7M02tm7ZE7XPrMq2FaabiSLH1lcM1SkrYEkfEEh6XF32b84jIGkFPOyyAVFHEU5F1WBcbfLq0R2Z02UmgCqOOSCpaJsl/NUkIseVVyyVNh7Xs3o8Ew7gGlj9Jnw5pfsYJqjUbcRzH3VGi1yFGYgyqSzLBBV8IulBSpmctYvBX0i0NdPh57mfwqCs+qHNAggada9aJrMqQlD+WQlIFeyizFRLXcXcdvSFbPJ1knRHoskQkmrdwpQFKvhA+E2zjBF7bGGmiBATTS14gIVcwOaE3OOg60jtFxpdWILbAodfDCsk1KHpv3xBG1QBEJSrhg90yR4fxLkcPmEOlqdnTj6wx2rd9fFZApVJyNIjw09woylq+GgqPVJDfX1ji0TIMI7a1RrcrmSeR/K6JK1KSEy6STcqIqYdBuPe8TLWgyUGaj3tLWROpOv881dN0JC2XMCHDpqFNrXuR2sbxVrwW90T4ItRuV3eqRItI+8/VVy0rUVoRLE1nAmS2IY7XyodjFu6AHExyKXNd5LmZc3BzevuhuIamV5RSVTTMBIShQo8svzOkBi9w21g0FY1+abRx1lZ9apTLCJdm2BtHGw49BHr4bJlSx5wWJjerkEFki9O/Sw6mAipUe45Ijr1R30qFCmO1BmOo4dbqvW6qTNWuxUEsJaSSLYAHS5ObB/aLMZUYBfxVe3o1i7PePl2U9JqdbKBlyZgpJYJCgoocAgu3Rg/sMRFRlB5zPH2VWtxDJDCI8ZhLuH8N86ekTlllFioGpRLEgAncs14JUq5KZLBptok6bO1fDj/AHZbA8GTKQJaVUIf4xlaiTZQe4Is3aM7ty/vxJ4cFvModi0MJAHHieHNWz9MEJEpIK1EPTWEpAB+I25TdgA709jFG1C85zYDeJP8/PNFrUhlNNomdtAB1p4JHqpmoJKFjTSwLVXY4+EvdQBFvfvD7G0iA4SVmOqYimS0RfrVZI2N4cWXN0xXxFSZaUgqfboANu94CKTS4lOnGVGUwwE9fVL5s9Sy6iSe8FDQ0QEnUqvqOzPMlRCHNs9t4mVEXstx4X4CJbTJqCZhelJDhNt+im6+gvGXiMTn7rDYan8L0GDwIpAPqCXHQcP2tBI4eCPwpIGUiwuXDW3B+3hN1Q8z11utLs2zZo5dBXSqkhQAsQHPS4LjoT+sDLgSCiuptgAoXi06pTMzMS9tiDtYtF6QgXKLRZlYMt/wkutDzdOQ7eYRlr0qOfnbfEN0vlfPBKY4E1KQP/r7LQS9LU5LAtckdN32U0JOeQnA8MiLouVQQGFXQLDhr7t8nipJuUN4dMO9kDrZRlS1kAFYSSnNlXZr+jje0EaQ94B0U1HvLHOZqJ+ixaPEcwDmpqZsZGXznaNT/FZtovOu+J4jR5HonOl13nplrpoCCaqCQ5ZnGWspW/zhV9PsiRMzx65LXwrv8mmHcD7x9LpuZ6pjVJcOwfrYAX9Xt3hQNDNE+WN0TeRIQl1Bqh/CBcO5FnLvZoXc8uhp0Szg6UOjh6aq6UKlk3GC4sbbGq3zi3amMs3Vy4/LJBGnXgiJ+kCwFIStD8rJbYFLsQdrPm5xtVtUt1gocf8ADnc/0i9LwtBkUpSkEdRgu9lZAz7MNrgfiHGrJKDm7F8DTkdkHq/D9KqjSyS7AZJB2O/Y9IOzFEghFZiKbwAG348EuNKVqlg0ly6zZuzk4azesHuQHeyaLpYHeyVzmSsgUlviKVP9d/b6QcXbKICSBZCakIKixSR3K/0EXaYF/sqOJmwHrC5K1EtIYfEScO+3Taxt9ghY4mdl5jCNqBuWpc8dbcI1UJqxuGJvtcblhizN/SLQQLXT9AZjD7eH7/ioluFf6YYh2bJt8LffWOsRDk05kd4DTYI6UfMSK5aSWdKjcMx32/rFLsJylVc1j4cWyCpLnCpMmSyTapQAIlDsBao9Ol44NMF9T+/pCqVbijQgbk8OHmV8lOklky1gKKrkzUgqUpgTzEFje1heCDt3Q4WHI7JUjCsljrnmLk9eCr1/CpZAVMlrC1uE0qrKunoW2Ab6RLK5khpEDW0R14oVfCUy2XtOY85J4daJPquDT5SvM8lTIUCCeYkDmBIGcXdswdtam8Zc2qzBgq1J2eDAPj9P0tLw+TLNEwoJmKTzEEsqwvd7M0I1XPEtFhO61qNJhh51IS/jcmXKlTSGExRGQUmoXSw+RHcAvBqD31HgEW9UHENp02E/9ffb8o+Vpkgf6wHmBIBqNSKiHsTv32PzgJe42ZoT4GE42myM1WMwAnh778UPptTLQ4WlhkFADKYNdVie5PWLOY50QfX8IjHZWlxaGjl+dZR3CeKINJKk0pfdy5Y3I2ADX7QOtSqXjVBDsO+CL3478fJYfxKuWZ5MsAWFRGFK6++TGnh83ZjMsrHhgrHJ5+KX5HfaC6FKi4lHcI4T5xuaUjJyfk9vX84FWrCmE5g8C7EOiYWu4VwbToQhQqEwp+Kq7q6NYEYaM2tiapcRaJ9lt0MCyiAQDmjXdOJfDgFM5uCQCag4ufiDg/MZhZ1ckTGnXgmWMDTY+SjM060kENTgqABbp8/SIDmO11TVNwAyxfYKozbG5c7tcBwxtjmx7dYs1t1d5BEGFzUaUJJdZJGygHfu987RZr52Q6eeoAW2+iVcVmkiUApBUlYMuzkXNTpvSGucuNsGGqAAzG8EXSGOY4uaAQHAgjx/Ecyj9NqpjCqZL6/7ar5cMJgYOYC9rTaD6++ibbSrRIeDxt+05lTnQFJfZ0kWBDg3B/vaFnNh0FTT72v76lJuPa9SZC1lNwwDnDml/wAzB8NTa6oBsq46p2FFzmXPX5WA0mjXOXSi6msHzSMfRo2X1GsEu0XkqVB9d5azX8JzotRrJaaP8uVpS9jLP/slqr+sK1GUHnMXwfFaWFxOMoNyCmSBy+4RX/8AZahPIuUgK2rSoED+UkfO0U/wKRuCY8V3/wBOtmhzQCfEfVaThXjeSmQkTEHzFOny5aSorOxu1i/Un1hKr8OcXHKbcTsjHFtcA92vAL7ifiibLKVq0U+Wkfxcj+tiw7NneOoYGmWx2gcqnFVNMpj1U9P4k1M5LyJFBF1LmlVN8BLAFRNz0EDfgqFI/wCx08gjU6tSscrGjxOn7UdPO1hU/nacowQUrTt/CQ77OVbmxxFn08OB8rvb8/ZXacQHXI14dfVFy+NTy8tSEpILEtYJ3apxjBDj0gJw1JpzNMz11om6dMHvOsfHqfJMuC69C3T5qVqOOYBm9RfDX/rAcRSezvZYHgg1S3Vo062S/iI0KTWpKZqwGoStSTZ/4Ukd3J6Qaka7hAsOJH5RAcQ7Ukc4/azuo1EpSiUSlIScAkzP/wBEj5NDjWvAgmfZFaSB3jJ8IU5einAEikm2S3TAZ2eLGrTkC6z2l8XF+f8AFXqtOoksAAS/xXOxcZ+xEtcNUY1WsOTrwVJkkBkttkOS1yzi2Pf6xYETdS/NqP7xVumkGkqBTdiGPw+qbMfveIcYMdeqo2oHTlAB6mQqNJKpk+aChPmLXWWJIFa0hQa1rW6esHcQX5DeBYeQWcwlrO0EAEmTwuY+yuk6hJmJqSBLWCCucmxULcrhkjGLfUxQ0y1pI1GgHV1b/Jaaga75TaTx5dQmWn4mmatUsOQgDlUBSHBFSSzp9ehhd1J1Ns6T1dHp4ltWo5v/AJHV1BHDypKkqmFRdTG7UkGz2AIHQbd4s+sGkED6ftVo4ckOa53E79W64L7glXlJqXZIKQEtgfCbYDMfcRGIHfsNeKtTc7sgAQCNLdaj0VfEVI8yQgCopLrcuXKaEuT1UoFugB2EdRDi1ziYnT6n2CrWyiozfj9Bfe5TXVaFkHyyQCQWykexNuvV/mAMrhzu9qOutkd9JwPIn8R1ErK+JOHzPKCZZqSDWpIzd2sLML/nD2Gqtzku8FT4nTdUot7IWGqyBJTmNHVedOZuq4tTxwUOMqUuOKlqc8V03krlU1CYUA0BN72vu56QrSd2jXA6A6rVxTG0XU30iQ8tFh166rSaGTN8uqYgoKspIv2YXuRGfUdTDoaZW/hXVKjA6qIP4TrRBSwLEgE52zvff03hVxa03V6vdvujkKpFJI+GzWfP7wLLLpjdVHeE+qUyUghSg7kEXLMfSGSTYJpzASJQPEpxJ5LOblsnr3g1MN3VYqMENM/ZUaLT8zuRkCrPc97/AKRao+yik1oMu1568z5n6I9aeVbKSAm5WSci5DD2c/YEDcaydlzqhaSdANVXwvhXnIqmrWoKchKlUhIuxSEm23zglXEdmYaPvPqkP8drhLyTOm0eiDHAVzpa0y55MsLZl81RSHDXqSl73dxSd4M7FNpkZm3jZInDPqtyB/d4Hlz62hZ8yFaSfKmC6VXHRxyrSRfv7EQ0S2vTc3rkUiaZwmIa4GRx25heqcFmSp8kTJV6rKCrlJFykj3e1mvHnMQH0aha/wAo+q1hXNSOS5xzhcpaDVLlFSkkBRGAGIuDYg2cXv0d7Yes9rrEwDpz648ENzBUsdUq4bwRIpmaMGTQ9S0kkk/FQUzCpJYWZskDqIdqYkju1rz6e0aoPYMnu2Wp0iElLKdUx3UtbJW+xLJAAHwgDl9C5hOo/MCIEaCNP6rBvZmQdfPrxVZ5mcAkC5NyT+JrDfJhXKWkx9dtk01w1lUnS8vMgHmJD9uUd8AX9YJngwDpZSxwJN0j4loEyyrzE+YF3cAEoPcOGS5DFJBhulUzfIYI9+uYhFzvqDLlsstM2F0gEgAqdje7OfmGztD4vfdMNaQBI+n265Kl3yVEg4+IN8/rFhbRS7xWh0XGJyEsnSBQfNBGwFhQWAAAzCNTD03mTU9/2lqtN0/tBDUEFwQn1x/+YYyA80A1MrRIjzUlpSouCkG90pD4LNm92/SJGZtihOxDKlOR+YVEzSJUxlzlVAEOouKXqcj132DQQVIBztH7SwpkEPpPjxuCPVV6XR+XzeYk2uTsCxdnucXLsTiCPqh1oSuHoua81Q7X269kZwHTSlSEIUlIMxJ6Vc3M3YsQd4DXqvbVLth1xTtLDU3UACLuCdy9GFIMtQJBGVsU2IflNyzEQr2hz5x7KHO7RppOn06hIpHCpOmCgVKqJ+O/KNh0HQ2v7w2a9SsQQLbjroLqeDpYZhzG50PW31TSdMJFKeeotUASEbk9H27Eh4WaA05tI238OttEeoS4xx6N+r6oXS6xMqQhyyWpd7Pj9Pt4I6m59UwLqO3p06DQ53DQTZfaLnTNWQAZi3YvUGCUpIAweUHcgxFQhrmgf8jy5orKJdJeIzHTe2nWyNlahVHM5KS1nB9aX92f2gRptmQYnrXrxRaZczuESOP6/Hol/iLWNo5gSQ6wkC/xVkXHWz+0EwzC7EAu2+yFju7hiWXmBPij+C+D0SUq+FfUlIOwG+z+0CxGPc+It5odHD0aIykSTxC8147p0I1E1Ev4ErIHtYj5uI3aL3Optc7UhYOIY1tRwbpK7wSjzpRm/wC2laSuz8qTUoMMuA0RVnIQ3WF1ADMCdvsthrFqXPla40lSptKdOFAzEyrhNg5qYkk9fQxnhgbTdQFrTm2ndagzB7artQYjlf33K0aNTLLlCgQCwVjfoR7NYxlmlUFnBbzagewO49eRREmSg4UCf+NwFbX3EQS4G4/n72Sz3PeERotGVEJWUlJA5sO1zbCcdYhzwBIVKlQ0qeYagX9OCzmgWmbKKkEK5SotcgWsB1vv8odqsNN8FN0cYKrc82mFPWFiEClZDgs5GBgsMF4q0giUeiKkl+g8L/UoZTqICbHFm6XbN/WLiG3Ku4zdp31UV6EAJCi4qSClsOoZ/i/va8WbWkkjgbpWvTOUAmbjop5NkpUlwgX5UjZyWBpwGuXzYdBCTKjgbnmf7z0VKlOLI+bw8JUkAM7ApQAkMxUCTkMbehPSBsqlzSTtul2vvI97rzzxssJSJBSfMROWtzflW6wAWY3UR/1MbeCBce0BsWgeYt9vdZXxAjIGcCSPA3+/sm/+G6VolzZi38tTBN2ukmogdLs/UQn8ULXOa0aj7pj4fSe5pJ02WuWSTcudj0xjeMvQW68VqNAAlfaeWUIap8lr4KiXffv1iXvDjmjqEIAZspRitWKXUEPtUxD7liLGBsDmukXQTTzOy/pC6aayWDcoYHtZjZnt95gjwZk7m/4XZRogNbOoFRVS55rZD7D59oIwZzEeCbptcRDYgJRxHj4NgksLpOL/AMp2Pp0hqlhiLk+KMKWVZ3UahS1OojoNgH6el4ea0AWXaKOnnKS7GxyAblruTFnNB1UQi5epSkMsEq6gg/MkFz7wItnRcWE3BXNMKJXKGUQ5YkvsHUb/AFgrpe++g0WEA2jTAcJnWAT7q7SSwoOpJP4gxI7F32+uYo50FMBufvARuoy1Mp6WDnttuQC9xj5xbaCqd7NLWRz6HUoPiqgo0oYAkJWcWUbjuQL9vpBKIIEu8QhYh18rOQdHP7wn/DlWZLFIFgWd+3Ut+UJ1CJvqUdhqNIEW4zPkmet4iAgsFAkiw/CbdDfr0gAptfUm0IDhVBzg72EDXw/qBkKCwAScAm93O3cb2Zht0YIy3HkoZUqOJDgc3A7BHTNSEpUxAKUkmzOACcMzNC2QlwJGv5TYc0BzZ0+scOSRSkhRTLU5CJYIf+IhN33UEdf487w7OWXcT7f36KC1jmho/wCW+p8etVDT8RDsFAgByfxO5sRnA27x1SgdeajD41lR0CTA854QjOD6tSioNU7lJwLDABD4T9WviBV6Qtt1+0zhy+C52nL0A8ov1EOGy0ztZMM4qXK05/00GwM1Rd2e9Ia3eL1XGnRGQXcL+EJCnQdWruk2ad9J19k949x4yNJMXgqFCGyVEFiX6fE/bvCOFwwfWA13TONLaLcw1XjcxTnfvHphZeacZW2/wi0MuZr0+ZS6UqUhKsKWMZ6JqV7Qh8Qc/soYNfKyYoDKCerr1LxP4a1OpUmeCgqlrPlSQKahdJK15qUi4YMlwC9zCADaQ7181j/OiU1SrsYQ0E2vPPw9kt1OiUnUPqdP5IoBq83zHb4yk0gmlqilyWGC0CqtIEMd117p6hXBpnKZPhHgDw5FV67hASapa3CrhQIIpve2R+kK9v8A8vH9TlDEZxJCzniniE5Pk6fTqKZ81dIUlTEDBvs7u42eNDBUmEmo/wCUceP6SnxCo5zQwC7j9Er0mn1+hSpJlCfLYsE/huk1DldWLC+doZecNiLzB69EtSOKoRAzAGY3/aV67jkxVhKXKBf4nBIOQLD3PfaCUcKxpnMHJrFfFazmBuQtnUnXy/P9VfCuJplE1mlFyyS5Bb33/WCV6BqCwul8HjhQs42168U0PifTubzjcEFhsQeu9/nC3+E+Ism//r09wVw+N0ICaELUQQXUWDh9g9oj/wCaSTJA8EKt8YY4WaUJqf8AEDUqLihBdwQCT6cxIyxJ39LQVnwyi21+vBIO+IOIgAALPanWTJ6ypZK1n3NugEOtptptgWCWdVfWdLrle2abw6uVIQqUDSJaSqUS6TyglIOULqcvvdxd48xUrdpUOYWmzuHjxHLhotanXDYaLHrrgrEBFCVBNaV2BF2BAbH5woc+dzZgjopzO4lRmPQycl2SosxHUZaCNaM99OV+vquJvJVJASB8VhcqTck3sUj79jF4LiSY8jw5LpI3VM+cpAADlXxOwfa4AEc1gqX20VxAtqkOoU6qmVMOCACLuHuMDsCIfDQ0RomWl/EJXq9SokBMtIALfAHc+ocmDMaBcn3RCYQCZWSQSAeYgY9jBp2CGSZTKVIlSh/qK+OXZrgKJdnHan6wBzqjz3NiqFxmAq5PEgaimRLUCfxJBpsAw7WghonQuK4x/wCihNMkoSAtQKgHYYGL5uftoPUhxlotxWJhWvbUAquk/wDkdclVxDUj06N879/tomkwpjEvytibnrZVy/MIYrISS7BhfuehFoklgNgqCnWI77oG8W/PmuzJjFHKwDkgCyXDOzdSfmekcAXA3UvLaZYQNJJA9in2hmMOn3s+RCVRsm6czAtkC/BFTpluUBLt0f5Fx+cUbzuqtBLuv4h/MSi6jQxdzYbDOYvd5srCi1jZJ03KHnavzTlhhmIqZrnoD06Zy0EDezFtV1PDNrd92n2/B/vBV6UmnzAoJUVrYC7gmlmOBSE2scdIu8jNlN9EKnQBbmFrn0mI9AEbM4hJkJPmjlUWBCHUVOVZT+uYGadSr8pV3Po4YZnDfrRKJfF2UoS5E5UwuUOGByXI6fTPWGOwtLnCN0Gpjy6GspuJ1Fo8/VOeE6FSJctCTWS5mK6qUxXc5uwftCeIqBzi42G3ktLA0hh6MP8Am35kob/EacTIQM/6tz6JVbuP2MX+GAdoTy+6yvi4y0hHH8rzwRsrzwRWm1KkKCkKKVAuCCxB6gxRzA4QUZry02Xpfhr/ABW1CSlOqAnpG4NK9u1Km7sS+Yzq+CDyHAkRomGMa8EWHXX4Xp//AJrT67TpXJIUaknm5SCjnIU/wukKF7F+l4VrBlg6x4+X9XUmPpPvpf3/AHBSrjnh+UEGZLeWSaiqVykn/mlm2ZlA37wgalSn3Xd4c7/yORTmGqlz8p6/K8wC1zdcVuFGQKAWsVGpy2AaT8/pq5W08Pl0zXTgBq4mT/yI8z+lqJWvVTSoXa+Wf1jMdSEy0rTbSi6898XaivUKAAZKQm3Xf9vaN3BMyUhzWD8UqmpWjgI890w8H+AV6yX502Z5Mm4BZyogsWuwGfkbRTFfEG0TlAk+3qkGUMwk+g1WkX/hTKSl1Lmgks5ppA7lge9hCrvilQCcoTFOhQLoknz/AEgh4G06A9E6YcUr5XPWzOPnEf8A0ar7AgeCfpfD8Nnl2njP0TzhPB5KWH+WlAM90JfbqC/rCFfE1SfnKaqYei0HIB5Ba3w1odP5ASqWilZWUiXykspVjSASOkc3EEOIqyR48lj1S5jpp2I1sjOKacKCkIWyQgOhyOrcyeZPci7WxAHuDSCPz423KiiTYuF51WL43OUlghJClEAUgFAAcEkEZtjvvBsM0OkuItx165rXBNgJjjwS/WcbXIlpWZalkcpd3AO6iAd2tYX9oYp4RlZ+QOjrRdiaradPtInjyUdD4jlziEpmpSqlySAyTgJFSnJsTbYE9IvUwLqUktMTxufRKtxdOoNQmRmDkqWok7h23xdj6YxaFIPeytFtk2HANF/NB8XJoCUIpcliLqbqAHL3Ad+28Fotl0kykxjX0sxe2f8Azz64pToFJTMEsSps1azYy5ZJSklIdzZ8mzNZ+sOOpl4kOAA57/joJWn8YqOJztRPFODL06lISKgCVnoDYM6mqIIN7g8uWeID2Ogk8vHw6G6u34hBL3jeByCTajS0uZ3xKDtcq6sCTZ4IHbN0CYp47tahyNMDc2CXaiUsnBNht2t9IK1wAWkx4jVL1cUqUDMqBCQ4YAEfRnt6w52ENhq8m3GP7QPd4WsoGYkklKBbBfG/dzE5SLEqDVpucSGwdr7qwawpllTX7dMX94r2YLoV21ninJJkz/ZREiYSQS5URd37Nfaz/WKPbaNk7hqzmGYMxf29EbwxSiopAU2z2YG7PZr9P3gNZoAklGwneLgGmPSOuRR2p1RSmlTFQwfw3t+kBa0ONtE6ykWNzk972HXWqUiaSoFTliAN6b9BZ7ZhnKALKjnGASZRC55Sagg5ZycHBt+vaB5QbSmBVcBe/XmiNG4FRIAJdnfIfph7+sUqXsEShTgEne/Wi+12pRMllKyKHcHBCuqT/E2Imkx7Xy3oIWJ7B9M5/wAX5c13hnGpgIrQo3ZKlCy2vzJLFNnL39ItUw9M7+iWZi8QW5cpPA/c8E+0utJuAE9E993fI+UI1mBaVGXt73miwrT6tK5M6hrMSwYkbHIUHF+98tFKVKpRcHt6/RWbi61F0sNwBc7eR4jkvPuK+C9TKWtKEialJIqQQ7OWdJLuwdg8bNLG0ngF1jwP5WHUwlRtxcJNqtDOlf7sqYgf80FP5iDtqMf8hB8ChFlRvzAjyUJU1oktlXZUyrZ+AvFR0k9ClF5ZLTEm4Uk2wfxDIP7wnWpbxMJ1pbVblJg7L2DxlxlGn0y9TLUoilwhOFFZSEXLgC5NupjJcG4mqGNtPsqUQ4AhzZj7dBeWyNDMklZnKRXMUZnI5IK7m5S24tDT6jHgBmgtfktvAU3taSeM9eyW8T8QqTMKJSgEjBySernA6ANB6OEblzPF0nifiDy/I0wPqlQ04WslRpQLqO98Adz+/SGQ4xZZ+Ie2ndy9g8P+JNIZSJckS5MqWlQCpxYBTJpSkKLqqLknsXZ4yH4Z7nHtb7/rl1shtrtcZBt6dclVq/FEuWsp1CaSEsWmVovS7EEhIZyGYkH1jnYYugs1RGYgAd4gfXrx9FzimslqTVJmylAKSCEE1C5CiKvisx9lZgFOi5ru/YwfPopgVs4yi/X2TWU6SkNULJYvWQR0wS74t3hBwD7jX2sfb6o4PdIceuaI8OrepJQsArUQlgyLVKrF6eZ2GXPsGXUjqLkAeH7jrmvXOhBV3F9OZglqBQ6VAqTURfCmILOL/Fm4tmOa9tN5zXmLc+vOVWkS3Y8jyWV8W8UTp0gKQfNIJ8sIU5LOpYL0qT1ZofpUDVEaRyhFGJDDIuFjeG6ubqUrC3SlrpSlRJ9DVb0aGajKdEgt142/CJQrHFtcKmm4AP5We1U4oUUUsqwdSAFq6cv3tDwGcTPusCozs6hZflIhbzhXmSgiXNCKzSklnIsogFQNiEpUaQN8vY41YNqS5mgnz06k+ieZiJAY7QWJOic6HVmbPVLQmXLkISSFKutakuFMMi93wwHWF3sa2nnce9wHOIny+6n/ACMwLBp1p7LT6PxHJ8yZKQCaUBRmlQYFaiAGBdzZrYBw17vJZSmLmw8tSOuCAKe/WyxnifjcvzFSkEVqCiebBBBD7ksCfl0i2GovLQ92nLzRabWPIz6ToNSshqJE1EkreozBd89iCXf+Vr+1tBhY58cFp4jtGmzSGjQD72/aCQVq5lZPcjYbJs8XcGtMBLvr1SG5RtvB3PFZUTOuNh09LxprFU9NMZQIJTexD2e1jnEQ4cVyYyeJkWUSCGZw+N79/wBfSBGkERtQtR2i4qC4J5lEXN3Ltv2uz394C+leU/QxDMpY6x2OgTf/ADfKGdQNTl8g3JYWBqbHeFS0kmeugtOk1tOMp8+uaGnKqUCCAkbK6YJLXf8AbtEtsEcsEQTfUoyQEK3CVq7dOvQMNusVOaUEuFIaWt78Pp5Lk+QQqpGEliRhzZ7nD7RAMi6IzEsa6HanTfyXBoplqnYipmds5YnpEyBooHxGm8kNItr1HFRl6cBZIub3LXyQ3QuBbtHF8iF17O9VwakqJY+h2cFx3sc9W7xwaG6oj5cyBqr9JrFAklmNiGsW3+Te0RUZsi0TmE+oTrRTpYIZIHQNb8gCWMJVBUG6KyhSFMMa0QL2TwrIClAKICXpRaou7Fku9tj6wsBcNt46x9ln4uGNzknw+nXNNOFcVCpZ5U0KACrC2xSUq+UDcw0XW19/EeKRZOIGa/X4Xlf+JHh6VKWJ+llqRKW/mJY0SlvhJ2Sb2cscZAje+H4x1YFtSM23MJXFYY0oKxsmcxeNFzZCWp1C0ytrw7xDp9TIl6XVmYgSy8uYk23ZK0sXZyAdoy6uGrUXmrRgzqD9R91oU8TTqOh1tOurITjXGVoUZVdUtyRMJqUQQLVAAMC+3WC0MO0jPEHht6I+JxTmuyA24hK+G8OVPmBCQSARUoB6QSA/9INUqim2T5c0qxnaGBtryWqn+EFzFhMpwgkGoy1By1w5eoi5zuwDhgoMaxjCX2PCR11wul8RhnvqEjrwUk+A9X5KymWupC3JqSykUulgVAi9yCPxDoRBG4mm+CLhL/4sC8SsmrWU5scHm7/WGckpc0jujuD61JWalBLpJc8x9Eh2CvY9gIFWpnLYT7evJaXw1jQ+DA5xJ8Bz57LdaLjs7y0+Uha2wpUxn3dRZVWEgAkYOXAjJfQphxDzHgPppxut04VpAcwC+x4e61HDeIq8kTCGmKFJJm/CwUQWuV3UBjcnYQu57QS0k8ot7JV9Dv5YtrET5TbgtAdYqXpVzEUzilDkJu4YFqQ1zcb9exPSBykAg7G8/gceM8lm1AM+hHXFeRa/xBpTN85OlmuFEkqnL5VnIoJIFmttbpDtOhWAy5hHADbx1Q61WREGeaUzuMFflafRoKSo7EeZMW55irYNboGb1P2IguqaD0SzalSYZbwVvF9NMTMTp9TNTU9ZTLcUqflZakgbHDX9XI6D2FvaUhyvw8JRK2IrOGTUTwWxXpxJlpuFsAApnUWCg93OCQ4ySesY+c1XHbiNtvx6KmUxGqWTtWGBFQVva4LkHfGDaGWtcDB0UZCLBCyZYIUqUrmBDGnfmIFWRZL3cAgQY5iO+LeKZwlcMJZWEttP5SPiaU1rmLTN89TKKiQEAs1gMhm3vDTHHK1jYyj1WhSwQ7YVKLwWzPXNR0enmTlJQVUhXNUp2HewiHPawT5J+o3D0mGBJ4Zt/XWbphP4ei1ImrsHVZiRblAllk2GS8VbUdt17rKqYxhd32Nne0+86rztQjYCyl2s/wBY5TNoUhMa7D5fvEQoViVBv6/p0iIVkVpNYtAvg7ent93ij6bXI9DFVKVm6cFbM4kogvZ99t3t79zFBQANk0fiD3NLTbq66OIsGQSA1z13xi0SKI/6QamMdYMOnXUK+VxFTKFrjH6ucbRDqQQxiYcKlpaIFk7kzPOQDUoNlLu2xyDawYfUOGX+QwfVImq4OLuKkpRSDUxve42IflBsNnIf1ihAOi0sFiy8kudf8T1+l9NCimpABbNP1sb7sYqA0GCtN9dzQT/FzTziwNaQ2e3X6NHOG0Iza7wJkWEnlyTyTqQw5agzBxfDv33x2hRzJMIrviFJkFxieHr14o/Q8TlluYm3Q5Dqte9mNoDUoubeEPtqeKY6mY133HKFfqeIuxdVIA5gHtttAGUHEXTbGsp91rdj/ON1eiidLMtYKkLepALVOC4PfF8gjtHDNSeHt1CDiA1wLSRcRf7LxrjfDlaeeuUp+U2fJT+E/L6vHqKNQVWBwXmatI0nFrkGg3ghVAbptV/pipz2I36v3BHyhYzmsn2EBneT7wtp1olrWQsAqTygtWm4Ltewci7FvSFMU9pcAI8eB61WjgcO/IXOGug4hekeG9WkmmcKUlqVFICgTsSl0lxj0uC8Y9VsmWnxG0eFlbE0nC7NVtJUmVNllC6VJWkBRQVJUfUpLt2B+kWw9djYBiPeevXgsmoHtM3nmkHin/C/R6iR/wDGlokzUgUqTgi1li9Vhm14221Q6nnpmevO/wB0EP70PXnPB/CJQU0TRLnqNPlqSaj1NKQ4SCPiqILbbrVsTIgiR1xT9FnZHMw+M6LW6HwjMpEybOBcM6HAzcAg57t1hCpWMQ1o80wMScxzEl3p19URL4LMpBddFTBaV5vj4CVJ97v7RRgBAc5uvL9/ZFq4iTlDucflPNWuZypC1o8osWJSVEgE1uLpYk2LY6Xs49m7LECDuQb+k80i0Nd3uKw2u4TpJM0LE6gpJCl8sy5cgrQbJJLhyMsHxDNGrVrMLXDXytyP7Q8VTbAcLcUbw7jknTJqR58xMxKlBQSkB/8AhLAvu529ou/4cajZNtvJIh7Wkqjh/jaUtSQpGWqYuQXN2sSPy9oA74Y9gdkI5Dl4ojah3Ct4nxWWq/KpyKWJLOGYgta1yzXgLKD9NONlxZG6zuq1ICz8BbN2z64/vDdOnYaoIDZm6qTpvONCagklImFyyaipumbXtc9bQ00FolSWBzRB/ihqeCzJVJWUBJ+ElSVDe3KVYAdrm4iHGRK1sAymxpDO847gHTht9kfofD2q1IWEqslNRAUm7gFrbs1j+hirKY2C6q+lhgHU2guM6zbw62ShWpmylKlKWpJQSkiuYMdk2iHU2m8ewWiKDKgzti97AeeqwBVG0vKL5KvrELl1LXjly6Mhj9/OOXKwHr99PeIUqbgpLu7/AGIjdcdFyWBEqIRchuwOxO3p3ipUJno9bQpDEsDe97/n1HeAPbmCC5uZQ1GqKSoKqIUzBhjOwZxEBs3CoAQZarNClRUCSQkjJVhi9++WjnQAeKMKrjIcSr53FFS18vwizsN2v2DkOIo2iCJOqZp4l/ezaO1+0L7/AMyVskFlMOZLhj7YfPrEdjBlDOTLL/m5fT+LiNSZbplzPMJJdKkux6/zG+2PrJph+ohXo4h1M5gByKY8O42ElpgIKRcM7l8Uk26uf6EJw4gpur8RqFzXN1AufE39lodKsqUJyF0oDEWDG13c2a92u8IVS1vciT16pqhRqYgdq50cAOvqkf8AiLpUzJfnuK0kJDNzpUd/Qlx2fY2Z+HVHNf2Z3k+BRviGGb2AqAREBYTToviNZxssik2+iY8NmAmhXwuCXuwe5H5wGqIuE3QcPldYanlzW40XEULLJKSkZIaybWa1zjoLC8ZT6LmXPl4+/XBbDcfTqCARbh0OuKd6bXo5wFCoDmSTT0JsbGFatN9uCDSxFKpdhBI2J2/SK0WtuCk/ItgC4L2F4Wq0zEOTAfRqWb+Vq+BccKWSe5LE5yM52uIDSxD8K7M3Thx6/aSxeBBlwWuUhCw9gotcZ6s4j1DalGs0EkTbQz9Fh95tkDPUgkpQTY3Z2zgE5u+Iy8SGOdlpk24eOnrw9dkdmYCXBUztN5iiCOVQZ90kPsQxBFv6RDWZ3EG085g/SFdr8gkaj3WX8d8Dlz0KWlCkzUJ/3ZYDqByldw2Xe7ehMEoYsB+SLbfvnKs1ri35vL8Lx+TwlZtL8wpUm9RKQ2ADfmGOkPHFhupSz2PJuCh9TKEvlq50VYKsnq5b5M/eCsrZhMWQS3KtP4f4mZUoIV5U2rnZQCnVVlWSSlOEn1bqliGlx7pIE/brRFBaWgb3TRenQCVppHIbCz4NsAYO25hPOSMpO6h3eF9t1neIUrqSpIFwCwAfH9+8O0y5sEFLlxbbZDSdcUKUQGrSUKyQoWpbuGV/9oMbNT2Fw5rWYed9uKuTOEwklAezU8tg75cqJJFyf0gLhC1cRj2YcdlTM29/1yTLWcWSiSUCRMTLPxkLfm/iDp5VPbJB7RdmVxiR4LHe7tSC4cvJJhIruCe7tn3OIi69G2uyiA15jgOWywtO8bK8ouARy5dBjlykjMQuXywY4LlND9O0QVMbKxEs74iJUEq4Ei9m+/u8RCorZJAAJLF8xU3Um6J1OtJ+K4fJJsWcWG5uNsxRrL2Qw3gqNDOWk1ghJuHI3OS37Yi5gFWc0aKc6axJKElLEDkAYm30IBHrEAWsfdS0BRlzmFmuGB/hHt+W8QWqcm6b8CUkJUMqAJSSpi47/ivdoXq5i4HZBdJP1TmXI0q0pM/zTMTYhJY5yrlexLtlvaF3OqizIhWLpJTlWhCBTL8wpTSWWUqpu4pKAHdt9j1hJ1UG5161leh+FGoL1HAAjTdZTxpOUqWAoWrHsWy0O/D2gOkcE98Zc00QBx9FkJK2LxqESvOMOUyFoeAaQTp8pO6jS/t17v8AlCWIqdnTc46C6deA5hI1iOvVE6Y0agylTKUImqBIbKCQDe2QL94o7vUw8CSQPdZQzAZQbT9E34lqpZ08paUzDMWoGYtbkAuXAVvZvrC9Nrw9zTEbQrOOY97VTImIl1omcoBdJDvkY94o0U3HvapmlWfRuwphwzjLyg6iJhUx6AElz6N8i0Aq4YdppZa2H+ItNMB5vN/yt34f4jyAgusMWVY0jsCC2zdoyHh+Hq9oB+PyprhtU8iFoJ84EFVSZZUQSu1wDfJZmsfV+kaTHiqCYALjr940+26zgC0wRMbKiXxKWkIqnyyFDkAPxADDqIq3+bZi1RrgAGGbcPrMa+y7LO3Xkmen1qZiKkEKluQ6TcEGx74Lvj5wVtQFpYfl0jRw4EHf6eUoRZBvqvKPFmpErVFkqoVzuoML35SLEWI6D0gTaQqNzg6pg1SwgELKq00pSipZy55VD1a/06w0KlQCG+6WfB4Jr4d1+mlOpyF4pNn9294XxLKzrRI4qlMtgxqjeI8fUtDgkh2KWAAF2ZRd7Nd4rSwzAdLodSo6MoKXaDTInr5qkueU2MtLG1iCSTfL/sxUeabe7+1LaYcFzVcCnAFklTEMEEFuhILXIHt2iGYmnMz69FOAdnR7Onq75jv4DlxS/T6c0uCRfLFnN7nY5DZcEQy8iYSD6R0VM9M1NSVXc/C3Mb2LEPfr2jgWmCPVaXw+kWl1V+jRa26b8OHEJaAmTp56k5/2iQCcgFsb+5iDTpvuT9fshYqr21UvXlpMbSSXAY5cplQu4v2t9+kcuXCRHLlHzI6Fyn5kVhTK+rMdC6VZLmt/SIIVgUYZ1SWtbr2v7xSIKo5m4Qs2Y57Zi4EKrRCsly1AgCz4L/exiCQpJBBUUPUxD3ZvyESdFLYTJGmQkOaiwuG3GRe/uOkBLidECq/Me6F8NMKwFJnJNikJAdWdyOm98RJJA2RaAk96T4LSDUSloBMoGw5qqlYYd+9u9toQy1GujN7Lbo0aT2QGfc9e/Li90mrUQEIAdQsRkPewJu3yHZoUcyXfZGr0qeWS2Y8uvos5x+QDKmCZMqmBJLS8Agg8yjY3GEuP+RaHqADXAtFln4jFvq/6wNNf5osRGilAmPDdQUqSp8KBZ8tf9BAajQQQmGFxaQCtIPEaT8cmWSLuQH/RXu/WEzhTs4pEscDBTVGolaiQJKVGU10pJcAu7Xv1veFTTqUqmc3Ulx0KnreIz5CaFBISoZAsfQ9e0CZQpVTmCJ2phKdEoEu1+rw08ECJQ5TrT8TmSKVy1AKHKHwzuQ3S/wBYVdRFQEOFijisRHJNNP44JkrRqUecJiuZI5UgAbFyQp3wPeIGHymGGAijENIki6RyvFC0UoKETJSSaZcxCcG2QmxZr9h2hk0cwuVH+TBtotRqeL6edpjQk6aYPhSlTD12vkFxcbiEHMLXjfy2RRVEarL/AOaWU+UsrmKA5BdQuQS4Lh7Z+cMgSQW2G6Xq1iR31QeGzFZCJY6E9Owf7EFDmi8yljUauK4TgrnC3RNrdHz8osKnBqpnUVzylQCLhgEgkh2JJ77fWObTzCXIlIkHMt7wCbp1IZYQBkvYu1z2GLAxj4nt2u7syn6b2O0KIn66UhhLnhQH4VpMwAdBMdKh6kq9Io2jVqA52RzBj2uPoiyBdZjVgSJx1CUkIUR58oMsLTutO6SA5IUA4f1jQp0zUp9k43HynQjkePkUCZcMu6XcU8cySonyUkkgJmfjk0GoKQd1FRL3Aa3WGsN8Pcze3DWZ4q1avlHZjbW+/wCvqgJX+ImqQVAzlKdThQwQwAsTbGNobODaUlmcvPY0VC68cuXFGOC5RiVy+jlymmIXLsQuU0j6xCkBXyFANve4ijgisMLq5BOLjtEh3FDczKeSjcN64337RJEqGm6rQtyPV+0SdFLdYTQcfXQUhCQCG5bMPRv1gIw7QZugmmCZX3CtWJaSEpZ/xE3f03Hb1eOqszanrr9LQw78mgjn11xX07XgBg30By+3t9YgUzMo7sQAIC7puOTUPSyXDEs9ul9u0c6g0oX+Q5wgobVa9awylevf1bMWbTa3QIbnkoW0XVLBdStlR0SFwdDpTGSRMZ3BaxHbY+0BMs0TWVtaJREgUqcKUG22+QihdIuAqnBt0BKd8K4upPLMCZiDYpbI9GF+7uNjl1a1BrrtseKA/BvHy3T7/wAVKCSuSXSpqAQHSfxJWSpw2xYvfo5T7U6P15aeKGKbtCEINWhJKFygT1EVNNzhma5QHAWhLmrPKADsndRtiGACBdVyk3ATGT4bUbz1hJGyeYj/ALYT6B451aB3brnMc1smyLnTZKAEl1Mcq7/faKNpOJnRCL3GyiniSUCwCRuLJHv3iexJVY4ofV64MRSh+vw9PVzBGUzOpXQEp1HEyh+VwCzKJF8m7ejPaGBRDt/RRPFLeIcR+FSqQpsBTtb7+sEp0tQEVs6Fck8aKA5Kvq7va+wvEnDhyG5l7I/S+Jwo3KiQn4vq9Ngfp7xV2FdCJnqlsE2S3Va0qLlmUXAS4UXvd+uSxG0HbTgQmWmKcFKNQspOd3bp8rQQAFCg7qqbPKi5F+wA+gEWAhRCHBiyhfPftEhcuqSN1D2H7WiVy5SOr57bRy5SQlO5/X8vaIXLrJw9uscuUglPXa3r8ohcuykuDs0VJhXaJXBtEqFal7npmKW0RIkFGnhk1SkJWEoc2WtQAYZu9wOoeKGqwAwZ5C6pTYSbJtK4FpkSkzJs9ySXp2azAO6/WwvC5xFRzsjW9fZHbRDRJKX6ydIDCVLIAe6viLt1+EfM94KwVP8AoqYY3ZLvNY2t1g0Sq540VVYeLQqZhKlVEQpzSvlGOXEzZREcoUwIiVYQrZZG0VMojcs2VxUT7bM3zbPrFUSZupGcRtEZQVd1SDZX6fXEYcdn/QwN1EFFp4jkrzxIn8RA9HEU7EDZE7duot5KpU9O1ju2/feLBrlU1W7K5GsILjYNv+cVyKHOY7UT5K2VxFrOoe79t4g0ygup0XbK9MxSmKFFTe4GTdJ/aIzRZ4QXYNh+Uqsy56qfJSFlVmCgCk4CQFW/OLZ6QnOYhLuwTwZ1SPVI1AKxMK0KQOZBdLAWwzNtDjDTIBbBnzQSA0wUNppjZSFAncft2izhwKgidCrJszzGQhJ9H7d/SIAyiXFSxhV+o0q0KCQkAsHNi/eoPaBtqAiSUZzYsFZqdNMQkcnd6ffLPENqNcdVAslwO5g3ILl8fUe4jlyGeLoajErl9HLl9HLlICIXL4xy5dBjlyI0y2LwN4kK7DBldV+scFY3XyVN95jtVwMJwOMfhKB5YHwuRUXu7dfa7QHsba3Re0vol2p1JWXZvvrF2tDRCoXEqkRZQpUdY6VYNBN1EJiZVYXSmOXFQIjlC+aJXQupiCuCmFNERKsDGqmiafWKkIjXlTCz39/0MRAV8zlNKnbERCvM3Uy+zehitt1eDqFxWB+UTuuc2Ghy5V2joQlZLI9YgrmlTROKcO8VLQVcVCNkfwzjK5SnQ18ghwfV/lAauHa8QVbOCn2m8QJWkJUhJuGRMZcs3FqVAhHV3O+ITdhXNMgnxFj6jVWOV2qKmz9GotN0kpKntSmnu3IoW998QIDFN+SoSOuIVBSZay5/k9BSaZdKi/KFqZ1MHdRYG1nie2xcwTIG8D7LnUmrv/htESCmXMF3UFTDcbjH5RX/ACsTuRyt17qhotKY6jgWiUAAhaWFudRA+fr6wBuMxImSD5BcKIAgJVxHwzKUQZaUoAFuZ37l0b+sM0sc8DvEny/ajsUlm+GVg2Qfv2hwY5kfMq9gVhzGwklyOXL6OXL6OXKSYgrl2IXKIiVyJk4ijtVdui5IjnLmaLszeOapK+VHKysG33vFSuXVfvHKSobGJVVfK/SKFFGirGTFtlTcqoxZUOqlELgpS8/KIdorDVRVkRYaLjqrZOR6iKlWGoXZ2D/NFQrv081bKx7/ALRBV26IheYGjLq/gH86v0if+vIKrvl8yqjj2iVx0UVZ++0TshnVESciBlGbqoLwfURIVXaLknA9f1Ec7VVHyplPz/2/WAjRECuP4/Q/+sU3Cl2iecH+Ee36QjXUhF6H4D/NA36jwUFc12D7xLNSuOqH0nwD0H5Rap8xXBf/2Q=="/>
          <p:cNvSpPr>
            <a:spLocks noChangeAspect="1" noChangeArrowheads="1"/>
          </p:cNvSpPr>
          <p:nvPr/>
        </p:nvSpPr>
        <p:spPr bwMode="auto">
          <a:xfrm>
            <a:off x="155575" y="-2338388"/>
            <a:ext cx="7810500" cy="4886326"/>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0424" name="Picture 8" descr="http://gardenersconnect.org/images/654_Fall%20tree.gif"/>
          <p:cNvPicPr>
            <a:picLocks noChangeAspect="1" noChangeArrowheads="1"/>
          </p:cNvPicPr>
          <p:nvPr/>
        </p:nvPicPr>
        <p:blipFill>
          <a:blip r:embed="rId3"/>
          <a:srcRect/>
          <a:stretch>
            <a:fillRect/>
          </a:stretch>
        </p:blipFill>
        <p:spPr bwMode="auto">
          <a:xfrm>
            <a:off x="0" y="0"/>
            <a:ext cx="4773706" cy="6858000"/>
          </a:xfrm>
          <a:prstGeom prst="rect">
            <a:avLst/>
          </a:prstGeom>
          <a:noFill/>
        </p:spPr>
      </p:pic>
    </p:spTree>
    <p:extLst>
      <p:ext uri="{BB962C8B-B14F-4D97-AF65-F5344CB8AC3E}">
        <p14:creationId xmlns:p14="http://schemas.microsoft.com/office/powerpoint/2010/main" xmlns="" val="2968425260"/>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0424"/>
                                        </p:tgtEl>
                                        <p:attrNameLst>
                                          <p:attrName>style.visibility</p:attrName>
                                        </p:attrNameLst>
                                      </p:cBhvr>
                                      <p:to>
                                        <p:strVal val="visible"/>
                                      </p:to>
                                    </p:set>
                                    <p:anim calcmode="lin" valueType="num">
                                      <p:cBhvr additive="base">
                                        <p:cTn id="11" dur="500" fill="hold"/>
                                        <p:tgtEl>
                                          <p:spTgt spid="60424"/>
                                        </p:tgtEl>
                                        <p:attrNameLst>
                                          <p:attrName>ppt_x</p:attrName>
                                        </p:attrNameLst>
                                      </p:cBhvr>
                                      <p:tavLst>
                                        <p:tav tm="0">
                                          <p:val>
                                            <p:strVal val="0-#ppt_w/2"/>
                                          </p:val>
                                        </p:tav>
                                        <p:tav tm="100000">
                                          <p:val>
                                            <p:strVal val="#ppt_x"/>
                                          </p:val>
                                        </p:tav>
                                      </p:tavLst>
                                    </p:anim>
                                    <p:anim calcmode="lin" valueType="num">
                                      <p:cBhvr additive="base">
                                        <p:cTn id="12" dur="500" fill="hold"/>
                                        <p:tgtEl>
                                          <p:spTgt spid="6042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1000" fill="hold"/>
                                        <p:tgtEl>
                                          <p:spTgt spid="6"/>
                                        </p:tgtEl>
                                        <p:attrNameLst>
                                          <p:attrName>ppt_x</p:attrName>
                                        </p:attrNameLst>
                                      </p:cBhvr>
                                      <p:tavLst>
                                        <p:tav tm="0">
                                          <p:val>
                                            <p:strVal val="1+#ppt_w/2"/>
                                          </p:val>
                                        </p:tav>
                                        <p:tav tm="100000">
                                          <p:val>
                                            <p:strVal val="#ppt_x"/>
                                          </p:val>
                                        </p:tav>
                                      </p:tavLst>
                                    </p:anim>
                                    <p:anim calcmode="lin" valueType="num">
                                      <p:cBhvr additive="base">
                                        <p:cTn id="17" dur="1000" fill="hold"/>
                                        <p:tgtEl>
                                          <p:spTgt spid="6"/>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1000" fill="hold"/>
                                        <p:tgtEl>
                                          <p:spTgt spid="5"/>
                                        </p:tgtEl>
                                        <p:attrNameLst>
                                          <p:attrName>ppt_x</p:attrName>
                                        </p:attrNameLst>
                                      </p:cBhvr>
                                      <p:tavLst>
                                        <p:tav tm="0">
                                          <p:val>
                                            <p:strVal val="1+#ppt_w/2"/>
                                          </p:val>
                                        </p:tav>
                                        <p:tav tm="100000">
                                          <p:val>
                                            <p:strVal val="#ppt_x"/>
                                          </p:val>
                                        </p:tav>
                                      </p:tavLst>
                                    </p:anim>
                                    <p:anim calcmode="lin" valueType="num">
                                      <p:cBhvr additive="base">
                                        <p:cTn id="21"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572000" y="0"/>
            <a:ext cx="4572000" cy="6858000"/>
          </a:xfrm>
          <a:prstGeom prst="rect">
            <a:avLst/>
          </a:prstGeom>
          <a:blipFill dpi="0" rotWithShape="1">
            <a:blip r:embed="rId3" cstate="print">
              <a:alphaModFix amt="10000"/>
            </a:blip>
            <a:srcRect/>
            <a:tile tx="0" ty="0" sx="100000" sy="100000" flip="none" algn="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5" name="Picture 4" descr="2691994146_da99989fb6_b.jpg"/>
          <p:cNvPicPr>
            <a:picLocks noChangeAspect="1"/>
          </p:cNvPicPr>
          <p:nvPr/>
        </p:nvPicPr>
        <p:blipFill>
          <a:blip r:embed="rId4" cstate="print"/>
          <a:srcRect/>
          <a:stretch>
            <a:fillRect/>
          </a:stretch>
        </p:blipFill>
        <p:spPr>
          <a:xfrm>
            <a:off x="0" y="0"/>
            <a:ext cx="4572000" cy="6858000"/>
          </a:xfrm>
          <a:prstGeom prst="rect">
            <a:avLst/>
          </a:prstGeom>
          <a:noFill/>
          <a:ln>
            <a:noFill/>
          </a:ln>
        </p:spPr>
      </p:pic>
      <p:sp>
        <p:nvSpPr>
          <p:cNvPr id="12" name="TextBox 11"/>
          <p:cNvSpPr txBox="1"/>
          <p:nvPr/>
        </p:nvSpPr>
        <p:spPr>
          <a:xfrm>
            <a:off x="4800600" y="838200"/>
            <a:ext cx="465083" cy="1338828"/>
          </a:xfrm>
          <a:prstGeom prst="rect">
            <a:avLst/>
          </a:prstGeom>
          <a:noFill/>
        </p:spPr>
        <p:txBody>
          <a:bodyPr wrap="square" rtlCol="0">
            <a:spAutoFit/>
          </a:bodyPr>
          <a:lstStyle/>
          <a:p>
            <a:pPr>
              <a:lnSpc>
                <a:spcPct val="90000"/>
              </a:lnSpc>
            </a:pPr>
            <a:r>
              <a:rPr lang="en-US" sz="9000" b="1" dirty="0" smtClean="0">
                <a:solidFill>
                  <a:prstClr val="black"/>
                </a:solidFill>
                <a:latin typeface="Tw Cen MT" pitchFamily="34" charset="0"/>
                <a:cs typeface="Arial" pitchFamily="34" charset="0"/>
              </a:rPr>
              <a:t>:</a:t>
            </a:r>
            <a:endParaRPr lang="en-US" sz="9000" b="1" dirty="0">
              <a:solidFill>
                <a:prstClr val="black"/>
              </a:solidFill>
              <a:latin typeface="Tw Cen MT" pitchFamily="34" charset="0"/>
              <a:cs typeface="Arial" pitchFamily="34" charset="0"/>
            </a:endParaRPr>
          </a:p>
        </p:txBody>
      </p:sp>
      <p:sp>
        <p:nvSpPr>
          <p:cNvPr id="15" name="TextBox 14"/>
          <p:cNvSpPr txBox="1"/>
          <p:nvPr/>
        </p:nvSpPr>
        <p:spPr>
          <a:xfrm>
            <a:off x="228600" y="4495800"/>
            <a:ext cx="4114800" cy="1200329"/>
          </a:xfrm>
          <a:prstGeom prst="rect">
            <a:avLst/>
          </a:prstGeom>
          <a:noFill/>
        </p:spPr>
        <p:txBody>
          <a:bodyPr wrap="square" rtlCol="0">
            <a:spAutoFit/>
          </a:bodyPr>
          <a:lstStyle/>
          <a:p>
            <a:pPr algn="r">
              <a:lnSpc>
                <a:spcPct val="90000"/>
              </a:lnSpc>
            </a:pPr>
            <a:r>
              <a:rPr lang="en-US" sz="4000" b="1" dirty="0" smtClean="0">
                <a:solidFill>
                  <a:prstClr val="white"/>
                </a:solidFill>
                <a:latin typeface="Tw Cen MT" pitchFamily="34" charset="0"/>
                <a:cs typeface="Arial" pitchFamily="34" charset="0"/>
              </a:rPr>
              <a:t>Time for</a:t>
            </a:r>
            <a:br>
              <a:rPr lang="en-US" sz="4000" b="1" dirty="0" smtClean="0">
                <a:solidFill>
                  <a:prstClr val="white"/>
                </a:solidFill>
                <a:latin typeface="Tw Cen MT" pitchFamily="34" charset="0"/>
                <a:cs typeface="Arial" pitchFamily="34" charset="0"/>
              </a:rPr>
            </a:br>
            <a:r>
              <a:rPr lang="en-US" sz="4000" b="1" dirty="0" smtClean="0">
                <a:solidFill>
                  <a:prstClr val="white"/>
                </a:solidFill>
                <a:latin typeface="Tw Cen MT" pitchFamily="34" charset="0"/>
                <a:cs typeface="Arial" pitchFamily="34" charset="0"/>
              </a:rPr>
              <a:t>a short break</a:t>
            </a:r>
            <a:endParaRPr lang="en-US" sz="4000" b="1" dirty="0">
              <a:solidFill>
                <a:prstClr val="white"/>
              </a:solidFill>
              <a:latin typeface="Tw Cen MT" pitchFamily="34" charset="0"/>
              <a:cs typeface="Arial" pitchFamily="34" charset="0"/>
            </a:endParaRPr>
          </a:p>
        </p:txBody>
      </p:sp>
      <p:sp>
        <p:nvSpPr>
          <p:cNvPr id="6" name="TextBox 5"/>
          <p:cNvSpPr txBox="1"/>
          <p:nvPr/>
        </p:nvSpPr>
        <p:spPr>
          <a:xfrm>
            <a:off x="5163208" y="990600"/>
            <a:ext cx="1600200" cy="1338828"/>
          </a:xfrm>
          <a:prstGeom prst="rect">
            <a:avLst/>
          </a:prstGeom>
          <a:noFill/>
        </p:spPr>
        <p:txBody>
          <a:bodyPr wrap="square" rtlCol="0">
            <a:spAutoFit/>
          </a:bodyPr>
          <a:lstStyle/>
          <a:p>
            <a:pPr>
              <a:lnSpc>
                <a:spcPct val="90000"/>
              </a:lnSpc>
            </a:pPr>
            <a:r>
              <a:rPr lang="en-US" sz="9000" b="1" dirty="0" smtClean="0">
                <a:solidFill>
                  <a:prstClr val="black"/>
                </a:solidFill>
                <a:latin typeface="Tw Cen MT" pitchFamily="34" charset="0"/>
                <a:cs typeface="Arial" pitchFamily="34" charset="0"/>
              </a:rPr>
              <a:t>10</a:t>
            </a:r>
            <a:endParaRPr lang="en-US" sz="9000" b="1" dirty="0">
              <a:solidFill>
                <a:prstClr val="black"/>
              </a:solidFill>
              <a:latin typeface="Tw Cen MT" pitchFamily="34" charset="0"/>
              <a:cs typeface="Arial" pitchFamily="34" charset="0"/>
            </a:endParaRPr>
          </a:p>
        </p:txBody>
      </p:sp>
      <p:sp>
        <p:nvSpPr>
          <p:cNvPr id="7" name="TextBox 6"/>
          <p:cNvSpPr txBox="1"/>
          <p:nvPr/>
        </p:nvSpPr>
        <p:spPr>
          <a:xfrm>
            <a:off x="5163208" y="990600"/>
            <a:ext cx="1600200" cy="1338828"/>
          </a:xfrm>
          <a:prstGeom prst="rect">
            <a:avLst/>
          </a:prstGeom>
          <a:noFill/>
        </p:spPr>
        <p:txBody>
          <a:bodyPr wrap="square" rtlCol="0">
            <a:spAutoFit/>
          </a:bodyPr>
          <a:lstStyle/>
          <a:p>
            <a:pPr>
              <a:lnSpc>
                <a:spcPct val="90000"/>
              </a:lnSpc>
            </a:pPr>
            <a:r>
              <a:rPr lang="en-US" sz="9000" b="1" dirty="0" smtClean="0">
                <a:solidFill>
                  <a:prstClr val="black"/>
                </a:solidFill>
                <a:latin typeface="Tw Cen MT" pitchFamily="34" charset="0"/>
                <a:cs typeface="Arial" pitchFamily="34" charset="0"/>
              </a:rPr>
              <a:t>09</a:t>
            </a:r>
            <a:endParaRPr lang="en-US" sz="9000" b="1" dirty="0">
              <a:solidFill>
                <a:prstClr val="black"/>
              </a:solidFill>
              <a:latin typeface="Tw Cen MT" pitchFamily="34" charset="0"/>
              <a:cs typeface="Arial" pitchFamily="34" charset="0"/>
            </a:endParaRPr>
          </a:p>
        </p:txBody>
      </p:sp>
      <p:sp>
        <p:nvSpPr>
          <p:cNvPr id="8" name="TextBox 7"/>
          <p:cNvSpPr txBox="1"/>
          <p:nvPr/>
        </p:nvSpPr>
        <p:spPr>
          <a:xfrm>
            <a:off x="5163208" y="990600"/>
            <a:ext cx="1600200" cy="1338828"/>
          </a:xfrm>
          <a:prstGeom prst="rect">
            <a:avLst/>
          </a:prstGeom>
          <a:noFill/>
        </p:spPr>
        <p:txBody>
          <a:bodyPr wrap="square" rtlCol="0">
            <a:spAutoFit/>
          </a:bodyPr>
          <a:lstStyle/>
          <a:p>
            <a:pPr>
              <a:lnSpc>
                <a:spcPct val="90000"/>
              </a:lnSpc>
            </a:pPr>
            <a:r>
              <a:rPr lang="en-US" sz="9000" b="1" dirty="0" smtClean="0">
                <a:solidFill>
                  <a:prstClr val="black"/>
                </a:solidFill>
                <a:latin typeface="Tw Cen MT" pitchFamily="34" charset="0"/>
                <a:cs typeface="Arial" pitchFamily="34" charset="0"/>
              </a:rPr>
              <a:t>08</a:t>
            </a:r>
            <a:endParaRPr lang="en-US" sz="9000" b="1" dirty="0">
              <a:solidFill>
                <a:prstClr val="black"/>
              </a:solidFill>
              <a:latin typeface="Tw Cen MT" pitchFamily="34" charset="0"/>
              <a:cs typeface="Arial" pitchFamily="34" charset="0"/>
            </a:endParaRPr>
          </a:p>
        </p:txBody>
      </p:sp>
      <p:sp>
        <p:nvSpPr>
          <p:cNvPr id="9" name="TextBox 8"/>
          <p:cNvSpPr txBox="1"/>
          <p:nvPr/>
        </p:nvSpPr>
        <p:spPr>
          <a:xfrm>
            <a:off x="5163208" y="990600"/>
            <a:ext cx="1600200" cy="1338828"/>
          </a:xfrm>
          <a:prstGeom prst="rect">
            <a:avLst/>
          </a:prstGeom>
          <a:noFill/>
        </p:spPr>
        <p:txBody>
          <a:bodyPr wrap="square" rtlCol="0">
            <a:spAutoFit/>
          </a:bodyPr>
          <a:lstStyle/>
          <a:p>
            <a:pPr>
              <a:lnSpc>
                <a:spcPct val="90000"/>
              </a:lnSpc>
            </a:pPr>
            <a:r>
              <a:rPr lang="en-US" sz="9000" b="1" dirty="0" smtClean="0">
                <a:solidFill>
                  <a:prstClr val="black"/>
                </a:solidFill>
                <a:latin typeface="Tw Cen MT" pitchFamily="34" charset="0"/>
                <a:cs typeface="Arial" pitchFamily="34" charset="0"/>
              </a:rPr>
              <a:t>07</a:t>
            </a:r>
            <a:endParaRPr lang="en-US" sz="9000" b="1" dirty="0">
              <a:solidFill>
                <a:prstClr val="black"/>
              </a:solidFill>
              <a:latin typeface="Tw Cen MT" pitchFamily="34" charset="0"/>
              <a:cs typeface="Arial" pitchFamily="34" charset="0"/>
            </a:endParaRPr>
          </a:p>
        </p:txBody>
      </p:sp>
      <p:sp>
        <p:nvSpPr>
          <p:cNvPr id="10" name="TextBox 9"/>
          <p:cNvSpPr txBox="1"/>
          <p:nvPr/>
        </p:nvSpPr>
        <p:spPr>
          <a:xfrm>
            <a:off x="5163208" y="990600"/>
            <a:ext cx="1600200" cy="1338828"/>
          </a:xfrm>
          <a:prstGeom prst="rect">
            <a:avLst/>
          </a:prstGeom>
          <a:noFill/>
        </p:spPr>
        <p:txBody>
          <a:bodyPr wrap="square" rtlCol="0">
            <a:spAutoFit/>
          </a:bodyPr>
          <a:lstStyle/>
          <a:p>
            <a:pPr>
              <a:lnSpc>
                <a:spcPct val="90000"/>
              </a:lnSpc>
            </a:pPr>
            <a:r>
              <a:rPr lang="en-US" sz="9000" b="1" dirty="0" smtClean="0">
                <a:solidFill>
                  <a:prstClr val="black"/>
                </a:solidFill>
                <a:latin typeface="Tw Cen MT" pitchFamily="34" charset="0"/>
                <a:cs typeface="Arial" pitchFamily="34" charset="0"/>
              </a:rPr>
              <a:t>06</a:t>
            </a:r>
            <a:endParaRPr lang="en-US" sz="9000" b="1" dirty="0">
              <a:solidFill>
                <a:prstClr val="black"/>
              </a:solidFill>
              <a:latin typeface="Tw Cen MT" pitchFamily="34" charset="0"/>
              <a:cs typeface="Arial" pitchFamily="34" charset="0"/>
            </a:endParaRPr>
          </a:p>
        </p:txBody>
      </p:sp>
      <p:sp>
        <p:nvSpPr>
          <p:cNvPr id="13" name="TextBox 12"/>
          <p:cNvSpPr txBox="1"/>
          <p:nvPr/>
        </p:nvSpPr>
        <p:spPr>
          <a:xfrm>
            <a:off x="5163208" y="990600"/>
            <a:ext cx="1600200" cy="1338828"/>
          </a:xfrm>
          <a:prstGeom prst="rect">
            <a:avLst/>
          </a:prstGeom>
          <a:noFill/>
        </p:spPr>
        <p:txBody>
          <a:bodyPr wrap="square" rtlCol="0">
            <a:spAutoFit/>
          </a:bodyPr>
          <a:lstStyle/>
          <a:p>
            <a:pPr>
              <a:lnSpc>
                <a:spcPct val="90000"/>
              </a:lnSpc>
            </a:pPr>
            <a:r>
              <a:rPr lang="en-US" sz="9000" b="1" dirty="0" smtClean="0">
                <a:solidFill>
                  <a:prstClr val="black"/>
                </a:solidFill>
                <a:latin typeface="Tw Cen MT" pitchFamily="34" charset="0"/>
                <a:cs typeface="Arial" pitchFamily="34" charset="0"/>
              </a:rPr>
              <a:t>05</a:t>
            </a:r>
            <a:endParaRPr lang="en-US" sz="9000" b="1" dirty="0">
              <a:solidFill>
                <a:prstClr val="black"/>
              </a:solidFill>
              <a:latin typeface="Tw Cen MT" pitchFamily="34" charset="0"/>
              <a:cs typeface="Arial" pitchFamily="34" charset="0"/>
            </a:endParaRPr>
          </a:p>
        </p:txBody>
      </p:sp>
      <p:sp>
        <p:nvSpPr>
          <p:cNvPr id="14" name="TextBox 13"/>
          <p:cNvSpPr txBox="1"/>
          <p:nvPr/>
        </p:nvSpPr>
        <p:spPr>
          <a:xfrm>
            <a:off x="5163208" y="990600"/>
            <a:ext cx="1600200" cy="1338828"/>
          </a:xfrm>
          <a:prstGeom prst="rect">
            <a:avLst/>
          </a:prstGeom>
          <a:noFill/>
        </p:spPr>
        <p:txBody>
          <a:bodyPr wrap="square" rtlCol="0">
            <a:spAutoFit/>
          </a:bodyPr>
          <a:lstStyle/>
          <a:p>
            <a:pPr>
              <a:lnSpc>
                <a:spcPct val="90000"/>
              </a:lnSpc>
            </a:pPr>
            <a:r>
              <a:rPr lang="en-US" sz="9000" b="1" dirty="0" smtClean="0">
                <a:solidFill>
                  <a:prstClr val="black"/>
                </a:solidFill>
                <a:latin typeface="Tw Cen MT" pitchFamily="34" charset="0"/>
                <a:cs typeface="Arial" pitchFamily="34" charset="0"/>
              </a:rPr>
              <a:t>04</a:t>
            </a:r>
            <a:endParaRPr lang="en-US" sz="9000" b="1" dirty="0">
              <a:solidFill>
                <a:prstClr val="black"/>
              </a:solidFill>
              <a:latin typeface="Tw Cen MT" pitchFamily="34" charset="0"/>
              <a:cs typeface="Arial" pitchFamily="34" charset="0"/>
            </a:endParaRPr>
          </a:p>
        </p:txBody>
      </p:sp>
      <p:sp>
        <p:nvSpPr>
          <p:cNvPr id="17" name="TextBox 16"/>
          <p:cNvSpPr txBox="1"/>
          <p:nvPr/>
        </p:nvSpPr>
        <p:spPr>
          <a:xfrm>
            <a:off x="5163208" y="990600"/>
            <a:ext cx="1600200" cy="1338828"/>
          </a:xfrm>
          <a:prstGeom prst="rect">
            <a:avLst/>
          </a:prstGeom>
          <a:noFill/>
        </p:spPr>
        <p:txBody>
          <a:bodyPr wrap="square" rtlCol="0">
            <a:spAutoFit/>
          </a:bodyPr>
          <a:lstStyle/>
          <a:p>
            <a:pPr>
              <a:lnSpc>
                <a:spcPct val="90000"/>
              </a:lnSpc>
            </a:pPr>
            <a:r>
              <a:rPr lang="en-US" sz="9000" b="1" dirty="0" smtClean="0">
                <a:solidFill>
                  <a:prstClr val="black"/>
                </a:solidFill>
                <a:latin typeface="Tw Cen MT" pitchFamily="34" charset="0"/>
                <a:cs typeface="Arial" pitchFamily="34" charset="0"/>
              </a:rPr>
              <a:t>03</a:t>
            </a:r>
            <a:endParaRPr lang="en-US" sz="9000" b="1" dirty="0">
              <a:solidFill>
                <a:prstClr val="black"/>
              </a:solidFill>
              <a:latin typeface="Tw Cen MT" pitchFamily="34" charset="0"/>
              <a:cs typeface="Arial" pitchFamily="34" charset="0"/>
            </a:endParaRPr>
          </a:p>
        </p:txBody>
      </p:sp>
      <p:sp>
        <p:nvSpPr>
          <p:cNvPr id="18" name="TextBox 17"/>
          <p:cNvSpPr txBox="1"/>
          <p:nvPr/>
        </p:nvSpPr>
        <p:spPr>
          <a:xfrm>
            <a:off x="5163208" y="990600"/>
            <a:ext cx="1600200" cy="1338828"/>
          </a:xfrm>
          <a:prstGeom prst="rect">
            <a:avLst/>
          </a:prstGeom>
          <a:noFill/>
        </p:spPr>
        <p:txBody>
          <a:bodyPr wrap="square" rtlCol="0">
            <a:spAutoFit/>
          </a:bodyPr>
          <a:lstStyle/>
          <a:p>
            <a:pPr>
              <a:lnSpc>
                <a:spcPct val="90000"/>
              </a:lnSpc>
            </a:pPr>
            <a:r>
              <a:rPr lang="en-US" sz="9000" b="1" dirty="0" smtClean="0">
                <a:solidFill>
                  <a:prstClr val="black"/>
                </a:solidFill>
                <a:latin typeface="Tw Cen MT" pitchFamily="34" charset="0"/>
                <a:cs typeface="Arial" pitchFamily="34" charset="0"/>
              </a:rPr>
              <a:t>02</a:t>
            </a:r>
            <a:endParaRPr lang="en-US" sz="9000" b="1" dirty="0">
              <a:solidFill>
                <a:prstClr val="black"/>
              </a:solidFill>
              <a:latin typeface="Tw Cen MT" pitchFamily="34" charset="0"/>
              <a:cs typeface="Arial" pitchFamily="34" charset="0"/>
            </a:endParaRPr>
          </a:p>
        </p:txBody>
      </p:sp>
      <p:sp>
        <p:nvSpPr>
          <p:cNvPr id="19" name="TextBox 18"/>
          <p:cNvSpPr txBox="1"/>
          <p:nvPr/>
        </p:nvSpPr>
        <p:spPr>
          <a:xfrm>
            <a:off x="5163208" y="990600"/>
            <a:ext cx="1600200" cy="1338828"/>
          </a:xfrm>
          <a:prstGeom prst="rect">
            <a:avLst/>
          </a:prstGeom>
          <a:noFill/>
        </p:spPr>
        <p:txBody>
          <a:bodyPr wrap="square" rtlCol="0">
            <a:spAutoFit/>
          </a:bodyPr>
          <a:lstStyle/>
          <a:p>
            <a:pPr>
              <a:lnSpc>
                <a:spcPct val="90000"/>
              </a:lnSpc>
            </a:pPr>
            <a:r>
              <a:rPr lang="en-US" sz="9000" b="1" dirty="0" smtClean="0">
                <a:solidFill>
                  <a:prstClr val="black"/>
                </a:solidFill>
                <a:latin typeface="Tw Cen MT" pitchFamily="34" charset="0"/>
                <a:cs typeface="Arial" pitchFamily="34" charset="0"/>
              </a:rPr>
              <a:t>01</a:t>
            </a:r>
            <a:endParaRPr lang="en-US" sz="9000" b="1" dirty="0">
              <a:solidFill>
                <a:prstClr val="black"/>
              </a:solidFill>
              <a:latin typeface="Tw Cen MT" pitchFamily="34" charset="0"/>
              <a:cs typeface="Arial" pitchFamily="34" charset="0"/>
            </a:endParaRPr>
          </a:p>
        </p:txBody>
      </p:sp>
      <p:sp>
        <p:nvSpPr>
          <p:cNvPr id="20" name="TextBox 19"/>
          <p:cNvSpPr txBox="1"/>
          <p:nvPr/>
        </p:nvSpPr>
        <p:spPr>
          <a:xfrm>
            <a:off x="5163208" y="990600"/>
            <a:ext cx="1600200" cy="1338828"/>
          </a:xfrm>
          <a:prstGeom prst="rect">
            <a:avLst/>
          </a:prstGeom>
          <a:noFill/>
        </p:spPr>
        <p:txBody>
          <a:bodyPr wrap="square" rtlCol="0">
            <a:spAutoFit/>
          </a:bodyPr>
          <a:lstStyle/>
          <a:p>
            <a:pPr>
              <a:lnSpc>
                <a:spcPct val="90000"/>
              </a:lnSpc>
            </a:pPr>
            <a:r>
              <a:rPr lang="en-US" sz="9000" b="1" dirty="0" smtClean="0">
                <a:solidFill>
                  <a:prstClr val="black"/>
                </a:solidFill>
                <a:latin typeface="Tw Cen MT" pitchFamily="34" charset="0"/>
                <a:cs typeface="Arial" pitchFamily="34" charset="0"/>
              </a:rPr>
              <a:t>00</a:t>
            </a:r>
            <a:endParaRPr lang="en-US" sz="9000" b="1" dirty="0">
              <a:solidFill>
                <a:prstClr val="black"/>
              </a:solidFill>
              <a:latin typeface="Tw Cen MT" pitchFamily="34" charset="0"/>
              <a:cs typeface="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Right)">
                                      <p:cBhvr>
                                        <p:cTn id="7" dur="2000"/>
                                        <p:tgtEl>
                                          <p:spTgt spid="5"/>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slide(fromLeft)">
                                      <p:cBhvr>
                                        <p:cTn id="10" dur="2000"/>
                                        <p:tgtEl>
                                          <p:spTgt spid="16"/>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anim calcmode="lin" valueType="num">
                                      <p:cBhvr>
                                        <p:cTn id="14" dur="1000" fill="hold"/>
                                        <p:tgtEl>
                                          <p:spTgt spid="15"/>
                                        </p:tgtEl>
                                        <p:attrNameLst>
                                          <p:attrName>ppt_x</p:attrName>
                                        </p:attrNameLst>
                                      </p:cBhvr>
                                      <p:tavLst>
                                        <p:tav tm="0">
                                          <p:val>
                                            <p:strVal val="#ppt_x"/>
                                          </p:val>
                                        </p:tav>
                                        <p:tav tm="100000">
                                          <p:val>
                                            <p:strVal val="#ppt_x"/>
                                          </p:val>
                                        </p:tav>
                                      </p:tavLst>
                                    </p:anim>
                                    <p:anim calcmode="lin" valueType="num">
                                      <p:cBhvr>
                                        <p:cTn id="15" dur="1000" fill="hold"/>
                                        <p:tgtEl>
                                          <p:spTgt spid="15"/>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100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000"/>
                                        <p:tgtEl>
                                          <p:spTgt spid="12"/>
                                        </p:tgtEl>
                                      </p:cBhvr>
                                    </p:animEffect>
                                    <p:anim calcmode="lin" valueType="num">
                                      <p:cBhvr>
                                        <p:cTn id="19" dur="1000" fill="hold"/>
                                        <p:tgtEl>
                                          <p:spTgt spid="12"/>
                                        </p:tgtEl>
                                        <p:attrNameLst>
                                          <p:attrName>ppt_x</p:attrName>
                                        </p:attrNameLst>
                                      </p:cBhvr>
                                      <p:tavLst>
                                        <p:tav tm="0">
                                          <p:val>
                                            <p:strVal val="#ppt_x"/>
                                          </p:val>
                                        </p:tav>
                                        <p:tav tm="100000">
                                          <p:val>
                                            <p:strVal val="#ppt_x"/>
                                          </p:val>
                                        </p:tav>
                                      </p:tavLst>
                                    </p:anim>
                                    <p:anim calcmode="lin" valueType="num">
                                      <p:cBhvr>
                                        <p:cTn id="20" dur="1000" fill="hold"/>
                                        <p:tgtEl>
                                          <p:spTgt spid="12"/>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100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1" presetClass="exit" presetSubtype="0" fill="hold" grpId="1" nodeType="afterEffect">
                                  <p:stCondLst>
                                    <p:cond delay="1000"/>
                                  </p:stCondLst>
                                  <p:childTnLst>
                                    <p:set>
                                      <p:cBhvr>
                                        <p:cTn id="28" dur="1" fill="hold">
                                          <p:stCondLst>
                                            <p:cond delay="0"/>
                                          </p:stCondLst>
                                        </p:cTn>
                                        <p:tgtEl>
                                          <p:spTgt spid="6"/>
                                        </p:tgtEl>
                                        <p:attrNameLst>
                                          <p:attrName>style.visibility</p:attrName>
                                        </p:attrNameLst>
                                      </p:cBhvr>
                                      <p:to>
                                        <p:strVal val="hidden"/>
                                      </p:to>
                                    </p:set>
                                  </p:childTnLst>
                                </p:cTn>
                              </p:par>
                              <p:par>
                                <p:cTn id="29" presetID="1" presetClass="entr" presetSubtype="0" fill="hold" grpId="0" nodeType="withEffect">
                                  <p:stCondLst>
                                    <p:cond delay="1000"/>
                                  </p:stCondLst>
                                  <p:childTnLst>
                                    <p:set>
                                      <p:cBhvr>
                                        <p:cTn id="30" dur="1" fill="hold">
                                          <p:stCondLst>
                                            <p:cond delay="0"/>
                                          </p:stCondLst>
                                        </p:cTn>
                                        <p:tgtEl>
                                          <p:spTgt spid="7"/>
                                        </p:tgtEl>
                                        <p:attrNameLst>
                                          <p:attrName>style.visibility</p:attrName>
                                        </p:attrNameLst>
                                      </p:cBhvr>
                                      <p:to>
                                        <p:strVal val="visible"/>
                                      </p:to>
                                    </p:set>
                                  </p:childTnLst>
                                </p:cTn>
                              </p:par>
                            </p:childTnLst>
                          </p:cTn>
                        </p:par>
                        <p:par>
                          <p:cTn id="31" fill="hold">
                            <p:stCondLst>
                              <p:cond delay="3000"/>
                            </p:stCondLst>
                            <p:childTnLst>
                              <p:par>
                                <p:cTn id="32" presetID="1" presetClass="exit" presetSubtype="0" fill="hold" grpId="1" nodeType="afterEffect">
                                  <p:stCondLst>
                                    <p:cond delay="1000"/>
                                  </p:stCondLst>
                                  <p:childTnLst>
                                    <p:set>
                                      <p:cBhvr>
                                        <p:cTn id="33" dur="1" fill="hold">
                                          <p:stCondLst>
                                            <p:cond delay="0"/>
                                          </p:stCondLst>
                                        </p:cTn>
                                        <p:tgtEl>
                                          <p:spTgt spid="7"/>
                                        </p:tgtEl>
                                        <p:attrNameLst>
                                          <p:attrName>style.visibility</p:attrName>
                                        </p:attrNameLst>
                                      </p:cBhvr>
                                      <p:to>
                                        <p:strVal val="hidden"/>
                                      </p:to>
                                    </p:set>
                                  </p:childTnLst>
                                </p:cTn>
                              </p:par>
                              <p:par>
                                <p:cTn id="34" presetID="1" presetClass="entr" presetSubtype="0" fill="hold" grpId="0" nodeType="withEffect">
                                  <p:stCondLst>
                                    <p:cond delay="1000"/>
                                  </p:stCondLst>
                                  <p:childTnLst>
                                    <p:set>
                                      <p:cBhvr>
                                        <p:cTn id="35" dur="1" fill="hold">
                                          <p:stCondLst>
                                            <p:cond delay="0"/>
                                          </p:stCondLst>
                                        </p:cTn>
                                        <p:tgtEl>
                                          <p:spTgt spid="8"/>
                                        </p:tgtEl>
                                        <p:attrNameLst>
                                          <p:attrName>style.visibility</p:attrName>
                                        </p:attrNameLst>
                                      </p:cBhvr>
                                      <p:to>
                                        <p:strVal val="visible"/>
                                      </p:to>
                                    </p:set>
                                  </p:childTnLst>
                                </p:cTn>
                              </p:par>
                            </p:childTnLst>
                          </p:cTn>
                        </p:par>
                        <p:par>
                          <p:cTn id="36" fill="hold">
                            <p:stCondLst>
                              <p:cond delay="4000"/>
                            </p:stCondLst>
                            <p:childTnLst>
                              <p:par>
                                <p:cTn id="37" presetID="1" presetClass="exit" presetSubtype="0" fill="hold" grpId="1" nodeType="afterEffect">
                                  <p:stCondLst>
                                    <p:cond delay="1000"/>
                                  </p:stCondLst>
                                  <p:childTnLst>
                                    <p:set>
                                      <p:cBhvr>
                                        <p:cTn id="38" dur="1" fill="hold">
                                          <p:stCondLst>
                                            <p:cond delay="0"/>
                                          </p:stCondLst>
                                        </p:cTn>
                                        <p:tgtEl>
                                          <p:spTgt spid="8"/>
                                        </p:tgtEl>
                                        <p:attrNameLst>
                                          <p:attrName>style.visibility</p:attrName>
                                        </p:attrNameLst>
                                      </p:cBhvr>
                                      <p:to>
                                        <p:strVal val="hidden"/>
                                      </p:to>
                                    </p:set>
                                  </p:childTnLst>
                                </p:cTn>
                              </p:par>
                              <p:par>
                                <p:cTn id="39" presetID="1" presetClass="entr" presetSubtype="0" fill="hold" grpId="0" nodeType="withEffect">
                                  <p:stCondLst>
                                    <p:cond delay="1000"/>
                                  </p:stCondLst>
                                  <p:childTnLst>
                                    <p:set>
                                      <p:cBhvr>
                                        <p:cTn id="40" dur="1" fill="hold">
                                          <p:stCondLst>
                                            <p:cond delay="0"/>
                                          </p:stCondLst>
                                        </p:cTn>
                                        <p:tgtEl>
                                          <p:spTgt spid="9"/>
                                        </p:tgtEl>
                                        <p:attrNameLst>
                                          <p:attrName>style.visibility</p:attrName>
                                        </p:attrNameLst>
                                      </p:cBhvr>
                                      <p:to>
                                        <p:strVal val="visible"/>
                                      </p:to>
                                    </p:set>
                                  </p:childTnLst>
                                </p:cTn>
                              </p:par>
                            </p:childTnLst>
                          </p:cTn>
                        </p:par>
                        <p:par>
                          <p:cTn id="41" fill="hold">
                            <p:stCondLst>
                              <p:cond delay="5000"/>
                            </p:stCondLst>
                            <p:childTnLst>
                              <p:par>
                                <p:cTn id="42" presetID="1" presetClass="exit" presetSubtype="0" fill="hold" grpId="1" nodeType="afterEffect">
                                  <p:stCondLst>
                                    <p:cond delay="1000"/>
                                  </p:stCondLst>
                                  <p:childTnLst>
                                    <p:set>
                                      <p:cBhvr>
                                        <p:cTn id="43" dur="1" fill="hold">
                                          <p:stCondLst>
                                            <p:cond delay="0"/>
                                          </p:stCondLst>
                                        </p:cTn>
                                        <p:tgtEl>
                                          <p:spTgt spid="9"/>
                                        </p:tgtEl>
                                        <p:attrNameLst>
                                          <p:attrName>style.visibility</p:attrName>
                                        </p:attrNameLst>
                                      </p:cBhvr>
                                      <p:to>
                                        <p:strVal val="hidden"/>
                                      </p:to>
                                    </p:set>
                                  </p:childTnLst>
                                </p:cTn>
                              </p:par>
                              <p:par>
                                <p:cTn id="44" presetID="1" presetClass="entr" presetSubtype="0" fill="hold" grpId="0" nodeType="withEffect">
                                  <p:stCondLst>
                                    <p:cond delay="1000"/>
                                  </p:stCondLst>
                                  <p:childTnLst>
                                    <p:set>
                                      <p:cBhvr>
                                        <p:cTn id="45" dur="1" fill="hold">
                                          <p:stCondLst>
                                            <p:cond delay="0"/>
                                          </p:stCondLst>
                                        </p:cTn>
                                        <p:tgtEl>
                                          <p:spTgt spid="10"/>
                                        </p:tgtEl>
                                        <p:attrNameLst>
                                          <p:attrName>style.visibility</p:attrName>
                                        </p:attrNameLst>
                                      </p:cBhvr>
                                      <p:to>
                                        <p:strVal val="visible"/>
                                      </p:to>
                                    </p:set>
                                  </p:childTnLst>
                                </p:cTn>
                              </p:par>
                            </p:childTnLst>
                          </p:cTn>
                        </p:par>
                        <p:par>
                          <p:cTn id="46" fill="hold">
                            <p:stCondLst>
                              <p:cond delay="6000"/>
                            </p:stCondLst>
                            <p:childTnLst>
                              <p:par>
                                <p:cTn id="47" presetID="1" presetClass="exit" presetSubtype="0" fill="hold" grpId="1" nodeType="afterEffect">
                                  <p:stCondLst>
                                    <p:cond delay="1000"/>
                                  </p:stCondLst>
                                  <p:childTnLst>
                                    <p:set>
                                      <p:cBhvr>
                                        <p:cTn id="48" dur="1" fill="hold">
                                          <p:stCondLst>
                                            <p:cond delay="0"/>
                                          </p:stCondLst>
                                        </p:cTn>
                                        <p:tgtEl>
                                          <p:spTgt spid="10"/>
                                        </p:tgtEl>
                                        <p:attrNameLst>
                                          <p:attrName>style.visibility</p:attrName>
                                        </p:attrNameLst>
                                      </p:cBhvr>
                                      <p:to>
                                        <p:strVal val="hidden"/>
                                      </p:to>
                                    </p:set>
                                  </p:childTnLst>
                                </p:cTn>
                              </p:par>
                              <p:par>
                                <p:cTn id="49" presetID="1" presetClass="entr" presetSubtype="0" fill="hold" grpId="0" nodeType="withEffect">
                                  <p:stCondLst>
                                    <p:cond delay="1000"/>
                                  </p:stCondLst>
                                  <p:childTnLst>
                                    <p:set>
                                      <p:cBhvr>
                                        <p:cTn id="50" dur="1" fill="hold">
                                          <p:stCondLst>
                                            <p:cond delay="0"/>
                                          </p:stCondLst>
                                        </p:cTn>
                                        <p:tgtEl>
                                          <p:spTgt spid="13"/>
                                        </p:tgtEl>
                                        <p:attrNameLst>
                                          <p:attrName>style.visibility</p:attrName>
                                        </p:attrNameLst>
                                      </p:cBhvr>
                                      <p:to>
                                        <p:strVal val="visible"/>
                                      </p:to>
                                    </p:set>
                                  </p:childTnLst>
                                </p:cTn>
                              </p:par>
                            </p:childTnLst>
                          </p:cTn>
                        </p:par>
                        <p:par>
                          <p:cTn id="51" fill="hold">
                            <p:stCondLst>
                              <p:cond delay="7000"/>
                            </p:stCondLst>
                            <p:childTnLst>
                              <p:par>
                                <p:cTn id="52" presetID="1" presetClass="exit" presetSubtype="0" fill="hold" grpId="1" nodeType="afterEffect">
                                  <p:stCondLst>
                                    <p:cond delay="1000"/>
                                  </p:stCondLst>
                                  <p:childTnLst>
                                    <p:set>
                                      <p:cBhvr>
                                        <p:cTn id="53" dur="1" fill="hold">
                                          <p:stCondLst>
                                            <p:cond delay="0"/>
                                          </p:stCondLst>
                                        </p:cTn>
                                        <p:tgtEl>
                                          <p:spTgt spid="13"/>
                                        </p:tgtEl>
                                        <p:attrNameLst>
                                          <p:attrName>style.visibility</p:attrName>
                                        </p:attrNameLst>
                                      </p:cBhvr>
                                      <p:to>
                                        <p:strVal val="hidden"/>
                                      </p:to>
                                    </p:set>
                                  </p:childTnLst>
                                </p:cTn>
                              </p:par>
                              <p:par>
                                <p:cTn id="54" presetID="1" presetClass="entr" presetSubtype="0" fill="hold" grpId="0" nodeType="withEffect">
                                  <p:stCondLst>
                                    <p:cond delay="1000"/>
                                  </p:stCondLst>
                                  <p:childTnLst>
                                    <p:set>
                                      <p:cBhvr>
                                        <p:cTn id="55" dur="1" fill="hold">
                                          <p:stCondLst>
                                            <p:cond delay="0"/>
                                          </p:stCondLst>
                                        </p:cTn>
                                        <p:tgtEl>
                                          <p:spTgt spid="14"/>
                                        </p:tgtEl>
                                        <p:attrNameLst>
                                          <p:attrName>style.visibility</p:attrName>
                                        </p:attrNameLst>
                                      </p:cBhvr>
                                      <p:to>
                                        <p:strVal val="visible"/>
                                      </p:to>
                                    </p:set>
                                  </p:childTnLst>
                                </p:cTn>
                              </p:par>
                            </p:childTnLst>
                          </p:cTn>
                        </p:par>
                        <p:par>
                          <p:cTn id="56" fill="hold">
                            <p:stCondLst>
                              <p:cond delay="8000"/>
                            </p:stCondLst>
                            <p:childTnLst>
                              <p:par>
                                <p:cTn id="57" presetID="1" presetClass="exit" presetSubtype="0" fill="hold" grpId="1" nodeType="afterEffect">
                                  <p:stCondLst>
                                    <p:cond delay="1000"/>
                                  </p:stCondLst>
                                  <p:childTnLst>
                                    <p:set>
                                      <p:cBhvr>
                                        <p:cTn id="58" dur="1" fill="hold">
                                          <p:stCondLst>
                                            <p:cond delay="0"/>
                                          </p:stCondLst>
                                        </p:cTn>
                                        <p:tgtEl>
                                          <p:spTgt spid="14"/>
                                        </p:tgtEl>
                                        <p:attrNameLst>
                                          <p:attrName>style.visibility</p:attrName>
                                        </p:attrNameLst>
                                      </p:cBhvr>
                                      <p:to>
                                        <p:strVal val="hidden"/>
                                      </p:to>
                                    </p:set>
                                  </p:childTnLst>
                                </p:cTn>
                              </p:par>
                              <p:par>
                                <p:cTn id="59" presetID="1" presetClass="entr" presetSubtype="0" fill="hold" grpId="0" nodeType="withEffect">
                                  <p:stCondLst>
                                    <p:cond delay="1000"/>
                                  </p:stCondLst>
                                  <p:childTnLst>
                                    <p:set>
                                      <p:cBhvr>
                                        <p:cTn id="60" dur="1" fill="hold">
                                          <p:stCondLst>
                                            <p:cond delay="0"/>
                                          </p:stCondLst>
                                        </p:cTn>
                                        <p:tgtEl>
                                          <p:spTgt spid="17"/>
                                        </p:tgtEl>
                                        <p:attrNameLst>
                                          <p:attrName>style.visibility</p:attrName>
                                        </p:attrNameLst>
                                      </p:cBhvr>
                                      <p:to>
                                        <p:strVal val="visible"/>
                                      </p:to>
                                    </p:set>
                                  </p:childTnLst>
                                </p:cTn>
                              </p:par>
                            </p:childTnLst>
                          </p:cTn>
                        </p:par>
                        <p:par>
                          <p:cTn id="61" fill="hold">
                            <p:stCondLst>
                              <p:cond delay="9000"/>
                            </p:stCondLst>
                            <p:childTnLst>
                              <p:par>
                                <p:cTn id="62" presetID="1" presetClass="exit" presetSubtype="0" fill="hold" grpId="1" nodeType="afterEffect">
                                  <p:stCondLst>
                                    <p:cond delay="1000"/>
                                  </p:stCondLst>
                                  <p:childTnLst>
                                    <p:set>
                                      <p:cBhvr>
                                        <p:cTn id="63" dur="1" fill="hold">
                                          <p:stCondLst>
                                            <p:cond delay="0"/>
                                          </p:stCondLst>
                                        </p:cTn>
                                        <p:tgtEl>
                                          <p:spTgt spid="17"/>
                                        </p:tgtEl>
                                        <p:attrNameLst>
                                          <p:attrName>style.visibility</p:attrName>
                                        </p:attrNameLst>
                                      </p:cBhvr>
                                      <p:to>
                                        <p:strVal val="hidden"/>
                                      </p:to>
                                    </p:set>
                                  </p:childTnLst>
                                </p:cTn>
                              </p:par>
                              <p:par>
                                <p:cTn id="64" presetID="1" presetClass="entr" presetSubtype="0" fill="hold" grpId="0" nodeType="withEffect">
                                  <p:stCondLst>
                                    <p:cond delay="1000"/>
                                  </p:stCondLst>
                                  <p:childTnLst>
                                    <p:set>
                                      <p:cBhvr>
                                        <p:cTn id="65" dur="1" fill="hold">
                                          <p:stCondLst>
                                            <p:cond delay="0"/>
                                          </p:stCondLst>
                                        </p:cTn>
                                        <p:tgtEl>
                                          <p:spTgt spid="18"/>
                                        </p:tgtEl>
                                        <p:attrNameLst>
                                          <p:attrName>style.visibility</p:attrName>
                                        </p:attrNameLst>
                                      </p:cBhvr>
                                      <p:to>
                                        <p:strVal val="visible"/>
                                      </p:to>
                                    </p:set>
                                  </p:childTnLst>
                                </p:cTn>
                              </p:par>
                            </p:childTnLst>
                          </p:cTn>
                        </p:par>
                        <p:par>
                          <p:cTn id="66" fill="hold">
                            <p:stCondLst>
                              <p:cond delay="10000"/>
                            </p:stCondLst>
                            <p:childTnLst>
                              <p:par>
                                <p:cTn id="67" presetID="1" presetClass="exit" presetSubtype="0" fill="hold" grpId="1" nodeType="afterEffect">
                                  <p:stCondLst>
                                    <p:cond delay="1000"/>
                                  </p:stCondLst>
                                  <p:childTnLst>
                                    <p:set>
                                      <p:cBhvr>
                                        <p:cTn id="68" dur="1" fill="hold">
                                          <p:stCondLst>
                                            <p:cond delay="0"/>
                                          </p:stCondLst>
                                        </p:cTn>
                                        <p:tgtEl>
                                          <p:spTgt spid="18"/>
                                        </p:tgtEl>
                                        <p:attrNameLst>
                                          <p:attrName>style.visibility</p:attrName>
                                        </p:attrNameLst>
                                      </p:cBhvr>
                                      <p:to>
                                        <p:strVal val="hidden"/>
                                      </p:to>
                                    </p:set>
                                  </p:childTnLst>
                                </p:cTn>
                              </p:par>
                              <p:par>
                                <p:cTn id="69" presetID="1" presetClass="entr" presetSubtype="0" fill="hold" grpId="0" nodeType="withEffect">
                                  <p:stCondLst>
                                    <p:cond delay="1000"/>
                                  </p:stCondLst>
                                  <p:childTnLst>
                                    <p:set>
                                      <p:cBhvr>
                                        <p:cTn id="70" dur="1" fill="hold">
                                          <p:stCondLst>
                                            <p:cond delay="0"/>
                                          </p:stCondLst>
                                        </p:cTn>
                                        <p:tgtEl>
                                          <p:spTgt spid="19"/>
                                        </p:tgtEl>
                                        <p:attrNameLst>
                                          <p:attrName>style.visibility</p:attrName>
                                        </p:attrNameLst>
                                      </p:cBhvr>
                                      <p:to>
                                        <p:strVal val="visible"/>
                                      </p:to>
                                    </p:set>
                                  </p:childTnLst>
                                </p:cTn>
                              </p:par>
                            </p:childTnLst>
                          </p:cTn>
                        </p:par>
                        <p:par>
                          <p:cTn id="71" fill="hold">
                            <p:stCondLst>
                              <p:cond delay="11000"/>
                            </p:stCondLst>
                            <p:childTnLst>
                              <p:par>
                                <p:cTn id="72" presetID="1" presetClass="exit" presetSubtype="0" fill="hold" grpId="1" nodeType="afterEffect">
                                  <p:stCondLst>
                                    <p:cond delay="1000"/>
                                  </p:stCondLst>
                                  <p:childTnLst>
                                    <p:set>
                                      <p:cBhvr>
                                        <p:cTn id="73" dur="1" fill="hold">
                                          <p:stCondLst>
                                            <p:cond delay="0"/>
                                          </p:stCondLst>
                                        </p:cTn>
                                        <p:tgtEl>
                                          <p:spTgt spid="19"/>
                                        </p:tgtEl>
                                        <p:attrNameLst>
                                          <p:attrName>style.visibility</p:attrName>
                                        </p:attrNameLst>
                                      </p:cBhvr>
                                      <p:to>
                                        <p:strVal val="hidden"/>
                                      </p:to>
                                    </p:set>
                                  </p:childTnLst>
                                </p:cTn>
                              </p:par>
                              <p:par>
                                <p:cTn id="74" presetID="1" presetClass="entr" presetSubtype="0" fill="hold" grpId="0" nodeType="withEffect">
                                  <p:stCondLst>
                                    <p:cond delay="1000"/>
                                  </p:stCondLst>
                                  <p:childTnLst>
                                    <p:set>
                                      <p:cBhvr>
                                        <p:cTn id="7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2" grpId="0"/>
      <p:bldP spid="15" grpId="0"/>
      <p:bldP spid="6" grpId="0"/>
      <p:bldP spid="6" grpId="1"/>
      <p:bldP spid="7" grpId="0"/>
      <p:bldP spid="7" grpId="1"/>
      <p:bldP spid="8" grpId="0"/>
      <p:bldP spid="8" grpId="1"/>
      <p:bldP spid="9" grpId="0"/>
      <p:bldP spid="9" grpId="1"/>
      <p:bldP spid="10" grpId="0"/>
      <p:bldP spid="10" grpId="1"/>
      <p:bldP spid="13" grpId="0"/>
      <p:bldP spid="13" grpId="1"/>
      <p:bldP spid="14" grpId="0"/>
      <p:bldP spid="14" grpId="1"/>
      <p:bldP spid="17" grpId="0"/>
      <p:bldP spid="17" grpId="1"/>
      <p:bldP spid="18" grpId="0"/>
      <p:bldP spid="18" grpId="1"/>
      <p:bldP spid="19" grpId="0"/>
      <p:bldP spid="19" grpId="1"/>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24" name="Picture 8" descr="http://gardenersconnect.org/images/654_Fall%20tree.gif"/>
          <p:cNvPicPr>
            <a:picLocks noChangeAspect="1" noChangeArrowheads="1"/>
          </p:cNvPicPr>
          <p:nvPr/>
        </p:nvPicPr>
        <p:blipFill>
          <a:blip r:embed="rId3" cstate="print"/>
          <a:stretch>
            <a:fillRect/>
          </a:stretch>
        </p:blipFill>
        <p:spPr bwMode="auto">
          <a:xfrm>
            <a:off x="-214312" y="0"/>
            <a:ext cx="9358312" cy="6858000"/>
          </a:xfrm>
          <a:prstGeom prst="rect">
            <a:avLst/>
          </a:prstGeom>
          <a:noFill/>
        </p:spPr>
      </p:pic>
      <p:sp>
        <p:nvSpPr>
          <p:cNvPr id="5" name="TextBox 4"/>
          <p:cNvSpPr txBox="1"/>
          <p:nvPr/>
        </p:nvSpPr>
        <p:spPr>
          <a:xfrm>
            <a:off x="2570196" y="3200401"/>
            <a:ext cx="6573804" cy="707886"/>
          </a:xfrm>
          <a:prstGeom prst="rect">
            <a:avLst/>
          </a:prstGeom>
          <a:noFill/>
        </p:spPr>
        <p:txBody>
          <a:bodyPr wrap="square" rtlCol="0">
            <a:spAutoFit/>
          </a:bodyPr>
          <a:lstStyle/>
          <a:p>
            <a:pPr algn="r"/>
            <a:r>
              <a:rPr lang="en-US" sz="4000" b="1" dirty="0" smtClean="0">
                <a:solidFill>
                  <a:srgbClr val="165220"/>
                </a:solidFill>
                <a:latin typeface="Old English Text MT" pitchFamily="66" charset="0"/>
                <a:cs typeface="Arial" pitchFamily="34" charset="0"/>
              </a:rPr>
              <a:t>Shifting  Phenology</a:t>
            </a:r>
            <a:endParaRPr lang="en-US" sz="4000" b="1" dirty="0">
              <a:solidFill>
                <a:srgbClr val="165220"/>
              </a:solidFill>
              <a:latin typeface="Old English Text MT" pitchFamily="66" charset="0"/>
              <a:cs typeface="Arial" pitchFamily="34" charset="0"/>
            </a:endParaRPr>
          </a:p>
        </p:txBody>
      </p:sp>
      <p:cxnSp>
        <p:nvCxnSpPr>
          <p:cNvPr id="6" name="Straight Connector 5"/>
          <p:cNvCxnSpPr/>
          <p:nvPr/>
        </p:nvCxnSpPr>
        <p:spPr>
          <a:xfrm rot="5400000">
            <a:off x="1183341" y="3428206"/>
            <a:ext cx="6858000" cy="1588"/>
          </a:xfrm>
          <a:prstGeom prst="line">
            <a:avLst/>
          </a:prstGeom>
          <a:ln w="25400">
            <a:solidFill>
              <a:schemeClr val="tx1"/>
            </a:solidFill>
          </a:ln>
          <a:effectLst>
            <a:glow rad="63500">
              <a:schemeClr val="bg1">
                <a:lumMod val="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a:off x="8357393" y="3433482"/>
            <a:ext cx="6858000" cy="1588"/>
          </a:xfrm>
          <a:prstGeom prst="line">
            <a:avLst/>
          </a:prstGeom>
          <a:ln w="25400">
            <a:solidFill>
              <a:schemeClr val="tx1"/>
            </a:solidFill>
          </a:ln>
          <a:effectLst>
            <a:glow rad="63500">
              <a:schemeClr val="bg1">
                <a:lumMod val="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200025" y="0"/>
            <a:ext cx="2" cy="6858000"/>
          </a:xfrm>
          <a:prstGeom prst="line">
            <a:avLst/>
          </a:prstGeom>
          <a:ln w="25400">
            <a:solidFill>
              <a:schemeClr val="tx1"/>
            </a:solidFill>
          </a:ln>
          <a:effectLst>
            <a:glow rad="63500">
              <a:schemeClr val="bg1">
                <a:lumMod val="75000"/>
                <a:alpha val="40000"/>
              </a:schemeClr>
            </a:glow>
          </a:effectLst>
        </p:spPr>
        <p:style>
          <a:lnRef idx="1">
            <a:schemeClr val="accent1"/>
          </a:lnRef>
          <a:fillRef idx="0">
            <a:schemeClr val="accent1"/>
          </a:fillRef>
          <a:effectRef idx="0">
            <a:schemeClr val="accent1"/>
          </a:effectRef>
          <a:fontRef idx="minor">
            <a:schemeClr val="tx1"/>
          </a:fontRef>
        </p:style>
      </p:cxnSp>
      <p:sp>
        <p:nvSpPr>
          <p:cNvPr id="60420" name="AutoShape 4" descr="data:image/jpeg;base64,/9j/4AAQSkZJRgABAQAAAQABAAD/2wCEAAkGBxQTEhQUExQWFhUXGRwbGRgXGCAbHRgcGxwaGBwdHRocHSghGxwlGx0aITEhJSsrLi4uHh8zODMsNygtLisBCgoKDg0OGxAQGywmICQsLC0sLC4sNCwyLiwsLCw0LCwsLCwvLCwsLCwsLCwsLDQsLCwsLCwsLCwsLCwsLCwsLP/AABEIALEBHAMBEQACEQEDEQH/xAAbAAACAwEBAQAAAAAAAAAAAAAEBQIDBgEHAP/EAD0QAAECBQIEBAQEBAYCAwEAAAECEQADEiExBEEFIlFhBhNxgTKRofBCscHRUnLh8QcUIzNighWyJJKiFv/EABoBAAIDAQEAAAAAAAAAAAAAAAMEAQIFAAb/xAAzEQABAwIEAwYHAAMBAQEAAAABAAIRAyEEEjFBUWHwEyJxgZGhBTKxwdHh8RQjQlIVM//aAAwDAQACEQMRAD8A8oQQfwv6iFDI3XoWZHaN9QriHvj2xFAYTLmZhOnKFxUhJGSHtb6xIcRsgvpMdYOI8FcUMhPNUfRvb+sVmXaI+UtpgZpP15ImTxEaYkT5BUpTFJf8NwLFiMfbiOdRNSMpslDjP8dx7Rt+IM+V+CTaPWISta5iVLJHKSQTV1Ln94YqNc4ANMcVnYevRpvL3tJ4ftVpnSioukhPrf8ALHaJIfFtVzKmGL+80hvimEpcmUmqlJzSXCi/a8AIqPMStRrsHh2doG+BmT19FyXPnzy6CZaE2cEj6hnLe0SW06Q71ygipice/uHK0ePRKJlcFSLzStZO7t8759TFHYhx+UQm6XwiiP8A9HFx9E34TpEIBEuSlVWF0hZNyMqBKfZoqalQ6nyRG4TB04IERuTyQXGOP0kIkspYLrP4QQXADMG37flNLDz3npXF/EoOSjB5rknXTpiFJVrSFLDeTJCub8SQSjlAe5JeCEhn/NuJ/aTGetq8ZtgBv4jQcVanga5ctM6UjzFJITSQ97VHsBcOe8A/yA9xY4wD0FovwvYMa+mJcOj1smUqeFoJTylPxSyGULDIwRfIfI9IXewtde/NP4asx9hY8ENq+Jy5CSQ1RblSQHIZnSO28Ep0n1D9yh4nFUMO06TwGpSPgnDJmpm+bMBKXy3xKG3p1MOVajaYyN1+iwsNRdXf21XT6kbLYzVgpSwv/wAb7blr+3URn+a2argAHEXPnsdVr/DmsXLIaYUhKeYABrJIvsepycxSnWIdZLYjDSCXi50v9OH0CfeFOKASiC5JmEskAFgkknOA3yg9CoA2Ev8AEMP/ALLaR9/qvKf8b5yZurlTkppKkqQoWv5arEtuy29AIdoVe0BPNZmIo9llaeErzp4OgLtUdC4lcSqOXBSmTVG5UT6l44KTKiucpWVE+pJjgANFBc52pTPQ8cmSRyqCnBBCg4bpe/ygTqLXnRPU8Y+mwNBnkvjxxXmCZRLBDsEilN+w73YxJpAiJQ241zTOUJvo/GbLqVKJ/lmEezF7e8K1MDmEB3snGfFY/wCPf9I7i/idM2UqXJqAWmlZWHIByAxZ23gNHCGm/M7bSE6/Esr0srTc620/fmslNBUpkqJUQ77qbDEnoI0RYXWRUhz8tM3+sc5/SN4Pp5ahW3MFbk272OXgNd7m2Wh8Mw9Gp34uDv0E4mADBJ9t/wBu3aFAVuOJ11VKJQUWUB/2Y+ufeLFxbp7ILqQqWc0Rzv1+0o13DVyV1SnKXYEX9RaG2VmVGw/VYVbB18NVzUASNov5FfJ4wpNlS0v7j6Rxw7TcFWb8Xqts5gn0Ug9gxBO3SKkJhlQmBoSrpUorKtgN+vrflHz/AFitmhEl9RxEQB7/AI+vJSToAX5VMzguzf8AX8XpEmrG6H/ih+x4zpHkNepRGn4apxQVF2Z93HXfO3WKPqj/AKR6GHAALXHz4KczhSOYkpUXAzSXZ2YgW7+jGIFV1oV34Njpza+QQ+i0wMupQSS5IABUwtuxz3i9RxzQEvgKdMszOaCZtAmAvp0lOSgeqhbH53x/eKtc7imsRSpG5YJ56IfTcKlkJUpRvcpGATte8EfXcCQAkaHwuk5rXvOt4GnhxRIkzpbiUtNCjZJF072B6YvFc9Nwl4urHD4mk4touGU6A7K7V8OVSHmzCpy6ip0nsAGpu5iorAf8hX/wKj4/2GeM+0WQeo0CKGKphmC9BcvaxAA+Ek57GCtqmZtHFAq4OmG5S5xcNpm/LS3O3OE50nBiJZpShK2cqN6TZihw2W7l7mwMBdW70zZMtwjBTyx3jymPDh4rSIV5TpJAICR2ICWvi+C8Z7u9cDdP0mw0ShzrFCWCVBLFyzEXN6j6bdosGSbBFeWtknRefcV1kxeoWoLVdTJL02wno1vzPWNmm1oYBC8jXqPNZxBOttrbJ5w3wc5T56y5uQnYO13u3e1oVq4yBDAn6HwqRnff2+q1WkSuSZZSwTLcIAALsQ5ANixax6bwsSfm3N1rNNJzTTDeXkuL1CErrY3VU5zdyfT0gZa91iUVgptaBwHortPrEpLKJIWxpNkk9z8h84qBNgiPpnKHG3P8JdxDxKJNgFKmqFKUhgWL79CWEXo4YvnYblAxuJZh4aRJOg+k+fisX4k1k6ZMSmcU1JD0pwirZ9ywEadBjGt7mi8zjn1XVYqxI4JVKllSglIcksB1JsIMSAJKVa0uMDVbKX4IpQDNUupuYIYUlgQLg1ZZxva0Z7saf+Rbmtuh8JputUcZPBc4h4ekS9OsoC1TAFKCisEMlibBu9iHuI6ninPeARZExPwunRpPcDcBFcJ0EiZp5SlSQeUO6Rdt6rXJzAq1V7KhAcmcLh6NWgyWAyOpTXReEJBSSJCbgkFSiTcA/C+APTO+y78bV0zKDg8Kx0ZRz4e6U+IPDchEqZNIpoAICOVwWCbYBdtt37Qzh8TVc8MnVL4vC4cMLw2I4HdJ+CeGxPCE1EKKajZ2BakdnDnr8oZrYnsybaJKlgGuphxNzco2d4RQVkIK0hIDqcLB7iwt79YCMa4C4B9kYfDab7tJCI03g4KpBnukZSlFyPWqz4uLRV2OA/5ui/8AznWbm7vpPFN9XwiX5pAQhdI/EnlwwDbADDtABWe0arQ7CnUYC9scvBYsf/G1UyWfhNg9mqYg+0aX/wCtIOGqxWOGHxZabNn2KeyNDWbH23faz/pCDqmVeosmh4aKQihz19O5a7A9YD2152QIEFzTKrn8MDA5GCWGz7jGGf8AsJbVkojXDR1vwlOp0aFKLoBazs+DDDKrwIBQquEo1XZntBPNLpGmHmB3vuLnGw9YZL+6stuH/wBsz+fv9E408lJJCBm4JAqd9rkQqXmLrSbQA1A80MjTrUpXMaZfxYfowd7v+REXJaBpcquVzn2dAHAC/wBfVWTJMyUQp+RWyxckh3fLsd3jpa+x24KhpvpvzU3SOB3PEc/VcM4HlEtSQu1RDEPdTkZBAa9nvFxpqLKj7nKWm/Ket0RrdYKUICGSiyQ7N2cB7O+RA2g5i5yZawMZlZZA6XVAFyXPVnbewO8WII0Ugh9yfBFS9IFhSqqXwlsn3P5QMuMgQrQGiygjUpSFGYUoCk2UXDtcABnN3Fupi2VzoDUCq+nS77yB1wXy+MSUFgyzgJliokHPZ/vrEihUdy8bILsfQZocxOwv+l2dxqVWClK0nclBdW/T9rARwoPLYJHquGNotJMOk8iqk8fUHA082gYLZPuGFrbxY4YGO8JQh8ReCSKTiOMfpQneIVt/tKCyGBVYAF9wQ5/aJZhgP+rKK3xF5gdmQeeipXxCcoADySzMolQIKSGsS1mG0WDKYvdCqVa7t2ep1lU63SS5emUCpKpqyFFR6g3SPVz622i7Kjn1BAsEOthqdPDOJdLjcnjyC1nBS2lRUuolOT8THAN7AY9ozqx/2mAtbBscaTRJNhquzeIKSB/p0kBn2H6nfHeJZTJOqJUyU5JQyeIrWhQSAxyuYki3/FJa17m3QQTs2t+b2/P2Qw59U5qeg4g+wt6pRrdIuYuXJeWFE1VCsUhO4e249+kMUnNaC+6Sx4rVXNpOIvffZWcPk/5eYubMWpQXLWhMxf4FEApLu92Ix+ccX9o3IBHJUrYU4Z/aOcXAiJO3BYyskubnqYfjYLz0kmSjuDpebLAzWn8wYFV+UymsJJqjLrK9GkTKTlJBL3L4wWfGB1+cYrhZe3cA7r7oDxdqUpliTL5585gACXpNnbYHA6uXdoZwrSXZ3WAWH8RxENNIausBwvqtBwDhJlyZctZUKAAsp+FRF7Gz7XzmFK1YPeXbFEoudSpNYIJiPBNp2sTLF3U9wpgkNi/T2/WBC4lov9VIpl51sLQNj1xWe8R6JWrlLRLSEIyCrK1JDgJANgSGcue2DDeGLKTg4mTwHW3klMQalRppRbj9NFmfBS10TDL5lBiuSkXUE2JqIsrBd2sQwhrGtbIzW5pfBVSAY14e2p3Wsl6pJApLuTbBT1Cg1iCMf3jLe0tdBWzS74kaI6QoBN37vn16wFzoPd81wa5xvtol2o0CzdJzkDOR+j/0g7KzdCj5w1wnRAcQ8P6ef8SSlbUhVeGslgHHzg9LFVKVtvD1SGKwba5zO14pD4e1MzT6hWlml3Ib1TzC/QjaG8Sxtal2rOpSuBrPo1uwqX4dcIWtRONgVIqV3IsX6743jNLdxNvNa7mS0i8KOs05LUqqGColhbNsf2izKka2Q6VABt7nmlMxJqUEgsDslSm3YlIz63hlt2g/eFL64a4gn2n6JPKkp3B2Nt8ZJ3gxJKoGAaBXLBAcPy4DdGvbN2+cQ2CYKPUdDCQdFOWTLIKCQzOpsd23O8VPe+ZWZDRkaLdXTCTMMwkqKRguoOosRs4HpbtA9NEXKGDTkgJ6ehJLv2H9bC3TrBW2Cq+XGFWlJCS5JABfFvnkemzxNiYQXktBJQqlguzX3Z+73uIvBCpma4WU9PqyAUhr7MSTs3b1HaODRMqtZ+ZhA+/2Rmk4arzSpbrIlhjMDsDZCZYLsAARcxWrWzMgWvty4pLDYdtOoXOEnUzzNo95TTS8NSmoqCEZDgAHns9r4hZ9VxgC/wCk+OwYSQADqeuaoOnMtlFVxc35R6qxEg57BHNUZcz7JTxHxKLokJBUq1asJ25R1ubn6wzSwkXebcFkYn4jmcGUBfidOvFKp4ISSVFSzck4HoPvEMsibCAlqzHNZJcS7WTp5JWia279IYIWU12UwLozSahIIrL322gL2mO6mKNVjH5nmft/FpJayPxEHa5FvvEIEAr07ajgAFoNFqQUDzLEvYfiwxBztj1hR4Id3UUNLl3/ACyVFJWL+rA5OB+QiQ4zARXEtFkNKkp81Sp7iXRSogilKkqJFRGAb3NnA7QYl2SGC4Pqka7wyqKk2Ijwi6yXiLjwmJMqWOVxUp/ibAAwA4Bh+hh8pzFYuO+ImsOzbpuVnUw2spG8MrSSqWHUkb3Z7WHWBVMpEOTmDbVzF1JskDq26e6XUameAykSkuxUkGpxnqQb9sws8UadyJK18M/HYlhawhrRrxn8+i03B/DkuQpMwLrmsf8AUUXyMAbFt839oRq4t1TuxA4IjPh4pd7V3E/ha1E+tNKy4Ds4sLs7u4a7CEdCCV1Wi4SWCOKW8SXUVOf9PlYgfESqkWfABfa9LYMO03M0m/4Sw7emAMoIvve/7UdQqspQl6WF9yC7AbBwCH2DsxIMAbFOXm52+5RXOdUBbpx+w6/ayPHk/wCS1Uubp7LWSChAatKmcMLC9xbdP8MaVBwxFEtfoNys+tRFGo1wEknTinB0ctWoKxUHSDZZTnqEMCbHO3UMAl2jxTAtr4/XZaxphziTM6WsOW+yukyV1LNTUMxUq5Btvm4IsQ7Y60e5kC2vJFplwlknx1XRxdKAQaawdr++cZ+7xU0C4yNE0WF13JJM4uSQamKSOXFsft1hoUYtHmrd3TdKuOOBL1BFK61EsXLKLpcHolg0N0Ik0to+ixsW1zGMxEGQT6HT7JlouKUrImuHBYpDg5HcZ/MwB9AlstTv+U0HK686cDseuKJ0/FZi0FMlKlANU9ixLMFZdu1gLQM0GtdLyOS6piBUE0wba7eSYyOLolJCCmagj8KEOBfs8Afh6jjIIPmrsqMi7fYn6LNGRygdN+nUt0h0OkkqCCGgSpyMdAP7gfmfl0iHK7XFpykddXXPOCQWa1hffr6xJlxupotZSYcovN0MpZcEEnoTFgAr9odjKihalOWLWdhgl7Pt7mLloASjapc7KPGN/wCI7Tpdnxn7H1gTjwTbb67bbLk6SFK5E82M53+3jg4gXK4MZ8xEH3V8jhiqmCL2+KwByQXubbxR1URMqAxrVYvXydM4mTAZjPSkPd3ALY9269I4U6lWMotxKWq4vD0ZDjfgL9HxS/XeNiU0ykMf4lgP6sN27t2g7MAJlx8ll1PijY/1NvxP4Wa1fEpswmuYpXZ7fIWhxlJjPlCzamJq1PmcSitHwybZVNL4qyP+VPT16iKPqs0TmGwdeQ+I8frCe8N04Kw7cpytLh9vsQk95AtvwW+KTX2IkjiEVxicmSgutKyolkAB+nUhIfrEUWmo4GCI3SeIxTaDTcEk6R17rFA8zgXJsAOuwEaey86DJstrpuHLUiWJjJISBZy3R7Br5va3aMx9QSS24XqKNJ3ZtbU1jr9p5otPysSCRg9Bl/vp7wm4yU24lqJCUhNRIYAl1b7n6jMUMl0AKC8tacy898U8d89bItLGAMKP8TfQPG1hsP2Yk6rzOOxYrOys+X680hEMrPTzhnhqbMQZlLJCSoJJYrAuWfAYG/0hepimNcGb/RPUsE91M1HWH1/CbcD0tCJVJS60hRNW6u3aw9oWxDiXG2i3PhrWU6TYN3X1+3Jc1KTJmpmItWumZskOcnuCY5n+xha7YWV68Yaq2rTsHGHDbx8VqPKUEkVE3Adm7ltt4zzEyFoZxmmEZpVzWa7JFi1yM29jiBOY2boFV9OJC5zEJTUlgXxzcpBA9arHPruLC0uEyej7JWqMxiI/PXik2q8WyQuYEJKlhkhCUvUrmSQG2xc94YbgKhaMxtxnZJHG06bi1snlGqSyJesnTf8ANhAHl4Qq3KRdrOXBP2IcnD029hOu6A9mJe/tiI4AplpeLrSK5unWhLslVlAqb8W4FgxY7wvUoNd3WOBPDknadZ4+dhA4yjNPPqmLoAmundQUCE3ADuzEqIDPAiMrRmt1/E6B3pCFl6gMT/pm7i2P+LAm1sf3i5bB3Uuc5wAMqviGh8yYHBGxVyjmvkv0Tvu0WZUyt60VHX0FylnFtJMUkhTKWX3JdsEE5Bb2tiD0XtBkWCriabqlEsi8WvuqOEcTSaZU5PMkMkmxcWDEux7gCCVqLvmYbJLCYqnalWb39L/2x8E0XqFJchSnKncm9sOzB7NYbQtlBWxTzBsOuefWytZSrvnPK8VECysTw69wk03UKNiot9mGA0DZKHvCAvigsKX659+vrHTxUNECQoqTUAzuPrEtMFdUZPeBVnkkDHq/WIzQVZgLmwrkSCwGOazFvf26jaKl4K5jAL9dao0yZgSSyQ13Ubt17W6xQFs69cFJqG9rfbjyVCZ8sB1TEFmNlNnJf6OO8XyO4KP8qmTOYAKPHuNpRJCZa6lrAAKT8CWvcWOWHz2icPQJfLhYe6T+IY9raWWmQSeHDikEqbppctlS1TppyqpkpzYbk4vj1hwiq50gwFjtqYemyHNzOOpmI8EqSDBikhJWx8NeHElImTWUVNSkGwfe34u0ZuKxRBysW/8AD/h7cvavudhw/acr0suqkdgeVrB9nybQoHPIkrYHdZZvoiJ3DU0goIYVVPknIZttn7xAqmYcEJhInjwXm+tlKTNWlRdQUQT1Ys8bTCC0EaLyldrhVcHm8lbDwXwhISJy01KJNIsKQLVBznOxLYjPxlck9mDHWi2Ph2Eyt7UiTty5rRylAkgi34nDNnDWNw1vrCbmlnj6rT7TMBH464ckakACskBgXJwNzbAFhf8AeBZjdo366/So+4mdF5/4v8TCeoJkkhAFzip2cfy/nGthMKabZqa/T9rDxmPzjs6Z7u/P9LLs8PLN1W18L+GkgpXPDmxCGsMF1dfQ+8ZuKxREtZ6/hb2D+GQ0VKmp2+nj1qthrNQJVyoXFhTcdRnH3vGawZ9B7rUbSkRHkvN+J8ORLSSkkCtKUlbFYN1MClTJSEkbO/SNulVLzB4HwWHisI2iDscwAnXyIMAD1larRcFOpS09VKQbolgC4sai6i7sLNneEalZtEyz1PQT72Vq9OKvHQcuJv8AVafgegCF+WlVYliXdY6hT1dVJZCjbCut4UqOzkEiCZ/vhqPJUrVK7aZaNNOfrPD6onWLWkKAUVNZ2FwAzi3Rvl6QuXhxvZN0KTA1tuv6lmsUxKW5yHKUjq4Dkhkh7ku9mg1MWmbdbb+ik1Js2fBZ3iXAbTJ8tbT6qwU2CKbKvS5FJ9ztmHKWKFqbh3dPGf36JKtgXHNVmHa9eXqU64cpK5Im+ZWVU1WYhRCXCgcNfPtCVYObULMscPDknaFUVWgjgpL0pCabWzZwb2D7gAj8tokVIdm4onziEs13DGaZLZCk5RTyqBFwoBnBcAEfKGKdX/l9wd+EfRB7N7z3XRHofFDGYqYwpCQhgpDNSSOVwLqBG+/tFoDTPHdNUnM0333Vi9ItVg5xm3qR2GWiA4C5RXPaBAhVaIKV8e4DlwWD1JF92D9iYl/dMBQO8zNGun2VPFOGIK6ZyQQpymYDh9uUsAHen+jlpV3AZmen9Sb8JTxADKgvx0UJ2h1GmNMlaNQgpqAWAFoA6FVsfwkve1y921qVYS8ZT7JPscZhxLBmaNjqj+CeJNOJQ8xCKnLghQp/44Lt19toDWwlQvsTCmnizUaCDHLmsLMnTFMaSz2PSNMNaLSs6pXrv7wbbZHaOeWFYI6f2gL2Ce6VoYXEVAwCoI2H81RWn1aXYDGQbH8oG+mQLpqlXZUcWtNwoGe6iBa7t0ickAEqwrNLi0G4RMnWJCXJw1vQ4LRTs3ZoAVH1mluaYG/j4KnX8dStE1CELU6WBBLIYC/WzN0gtPDOaQ5xWbX+INcx1Om06a9cFm5j2JCr4J3+kOiNljvzG7p80w4Nw1M1dMxfl4YEXU5blfP1gNaqWNlolM4XDtqvyvMff1W64f4Y0wShkBRANT85JLBOQRu7ftGVUxVYk7DbZb7MHhqdgAeZv9UJ4p4HIEkqRRLmJU5Pwuml7p/mYOzufVi4XEVC+HSQfylMbQpRIAB61WK0upmpcoKwLFVLsOhLY9Y0nMadYWTTrVWSWEjjC0Oj4zq0hClyDNRsooJU38w/MiE30KLpaHQeErRp4zFMAc5sjjF/b7hcR4iSonlLk/CCwGch9vvpHHCEDVGpfEmT8plZhc0qUVKuVEknubmHgABAWG55e4udqV6DwLWgSJY2pAt1Ztz7xi12/wCwletwjA7Dtg7Io8blypavMUkG1k2scBKbu1+8QcO+o8ZRbrVDqVmUGEPdp1b9LG+IPEy9RyJdMro91dKtuluvs2lh8I2lc3KwcXj3VxlAgfVIgIaSK0nhHQJVMqU5KRUkbPcv3YAkf0hTFPcGQ1P/AA40u2l+y2XlgKORglzi6flY/wBIy7wvVmq1wA9PRUaqUGIQuofiU34QcC9+u+DiLsP/AKHkqhzpDo/vBKeK6MeZpk3V/qvgMoJBU13F9nhmg+Gv8El8RHaPpW1PUz1qnuiU0wqSbkF0YqOxJvzbWy98NCbz3YKcqUJOYWtfgUw0mqMutVIKVrKuVkuLJcWbDD2OYFVYKkCdBdAbSMlp166Kn/n3UCSAk7O/cBxbeBGlAsmW04Ebqs0gqWSGUbuoNi1irLpH1i0uIgbckEtDDJMePJQ1mtlqaXclaqSlIqVSBWsFv40po/7O9ovSpvaS7gJva+3oTKVxGQgMmfDZUa8TPPmrSgeXNZZSr4uRATYOwSUh2JcMfSLM7M02tm7ZE7XPrMq2FaabiSLH1lcM1SkrYEkfEEh6XF32b84jIGkFPOyyAVFHEU5F1WBcbfLq0R2Z02UmgCqOOSCpaJsl/NUkIseVVyyVNh7Xs3o8Ew7gGlj9Jnw5pfsYJqjUbcRzH3VGi1yFGYgyqSzLBBV8IulBSpmctYvBX0i0NdPh57mfwqCs+qHNAggada9aJrMqQlD+WQlIFeyizFRLXcXcdvSFbPJ1knRHoskQkmrdwpQFKvhA+E2zjBF7bGGmiBATTS14gIVcwOaE3OOg60jtFxpdWILbAodfDCsk1KHpv3xBG1QBEJSrhg90yR4fxLkcPmEOlqdnTj6wx2rd9fFZApVJyNIjw09woylq+GgqPVJDfX1ji0TIMI7a1RrcrmSeR/K6JK1KSEy6STcqIqYdBuPe8TLWgyUGaj3tLWROpOv881dN0JC2XMCHDpqFNrXuR2sbxVrwW90T4ItRuV3eqRItI+8/VVy0rUVoRLE1nAmS2IY7XyodjFu6AHExyKXNd5LmZc3BzevuhuIamV5RSVTTMBIShQo8svzOkBi9w21g0FY1+abRx1lZ9apTLCJdm2BtHGw49BHr4bJlSx5wWJjerkEFki9O/Sw6mAipUe45Ijr1R30qFCmO1BmOo4dbqvW6qTNWuxUEsJaSSLYAHS5ObB/aLMZUYBfxVe3o1i7PePl2U9JqdbKBlyZgpJYJCgoocAgu3Rg/sMRFRlB5zPH2VWtxDJDCI8ZhLuH8N86ekTlllFioGpRLEgAncs14JUq5KZLBptok6bO1fDj/AHZbA8GTKQJaVUIf4xlaiTZQe4Is3aM7ty/vxJ4cFvModi0MJAHHieHNWz9MEJEpIK1EPTWEpAB+I25TdgA709jFG1C85zYDeJP8/PNFrUhlNNomdtAB1p4JHqpmoJKFjTSwLVXY4+EvdQBFvfvD7G0iA4SVmOqYimS0RfrVZI2N4cWXN0xXxFSZaUgqfboANu94CKTS4lOnGVGUwwE9fVL5s9Sy6iSe8FDQ0QEnUqvqOzPMlRCHNs9t4mVEXstx4X4CJbTJqCZhelJDhNt+im6+gvGXiMTn7rDYan8L0GDwIpAPqCXHQcP2tBI4eCPwpIGUiwuXDW3B+3hN1Q8z11utLs2zZo5dBXSqkhQAsQHPS4LjoT+sDLgSCiuptgAoXi06pTMzMS9tiDtYtF6QgXKLRZlYMt/wkutDzdOQ7eYRlr0qOfnbfEN0vlfPBKY4E1KQP/r7LQS9LU5LAtckdN32U0JOeQnA8MiLouVQQGFXQLDhr7t8nipJuUN4dMO9kDrZRlS1kAFYSSnNlXZr+jje0EaQ94B0U1HvLHOZqJ+ixaPEcwDmpqZsZGXznaNT/FZtovOu+J4jR5HonOl13nplrpoCCaqCQ5ZnGWspW/zhV9PsiRMzx65LXwrv8mmHcD7x9LpuZ6pjVJcOwfrYAX9Xt3hQNDNE+WN0TeRIQl1Bqh/CBcO5FnLvZoXc8uhp0Szg6UOjh6aq6UKlk3GC4sbbGq3zi3amMs3Vy4/LJBGnXgiJ+kCwFIStD8rJbYFLsQdrPm5xtVtUt1gocf8ADnc/0i9LwtBkUpSkEdRgu9lZAz7MNrgfiHGrJKDm7F8DTkdkHq/D9KqjSyS7AZJB2O/Y9IOzFEghFZiKbwAG348EuNKVqlg0ly6zZuzk4azesHuQHeyaLpYHeyVzmSsgUlviKVP9d/b6QcXbKICSBZCakIKixSR3K/0EXaYF/sqOJmwHrC5K1EtIYfEScO+3Taxt9ghY4mdl5jCNqBuWpc8dbcI1UJqxuGJvtcblhizN/SLQQLXT9AZjD7eH7/ioluFf6YYh2bJt8LffWOsRDk05kd4DTYI6UfMSK5aSWdKjcMx32/rFLsJylVc1j4cWyCpLnCpMmSyTapQAIlDsBao9Ol44NMF9T+/pCqVbijQgbk8OHmV8lOklky1gKKrkzUgqUpgTzEFje1heCDt3Q4WHI7JUjCsljrnmLk9eCr1/CpZAVMlrC1uE0qrKunoW2Ab6RLK5khpEDW0R14oVfCUy2XtOY85J4daJPquDT5SvM8lTIUCCeYkDmBIGcXdswdtam8Zc2qzBgq1J2eDAPj9P0tLw+TLNEwoJmKTzEEsqwvd7M0I1XPEtFhO61qNJhh51IS/jcmXKlTSGExRGQUmoXSw+RHcAvBqD31HgEW9UHENp02E/9ffb8o+Vpkgf6wHmBIBqNSKiHsTv32PzgJe42ZoT4GE42myM1WMwAnh778UPptTLQ4WlhkFADKYNdVie5PWLOY50QfX8IjHZWlxaGjl+dZR3CeKINJKk0pfdy5Y3I2ADX7QOtSqXjVBDsO+CL3478fJYfxKuWZ5MsAWFRGFK6++TGnh83ZjMsrHhgrHJ5+KX5HfaC6FKi4lHcI4T5xuaUjJyfk9vX84FWrCmE5g8C7EOiYWu4VwbToQhQqEwp+Kq7q6NYEYaM2tiapcRaJ9lt0MCyiAQDmjXdOJfDgFM5uCQCag4ufiDg/MZhZ1ckTGnXgmWMDTY+SjM060kENTgqABbp8/SIDmO11TVNwAyxfYKozbG5c7tcBwxtjmx7dYs1t1d5BEGFzUaUJJdZJGygHfu987RZr52Q6eeoAW2+iVcVmkiUApBUlYMuzkXNTpvSGucuNsGGqAAzG8EXSGOY4uaAQHAgjx/Ecyj9NqpjCqZL6/7ar5cMJgYOYC9rTaD6++ibbSrRIeDxt+05lTnQFJfZ0kWBDg3B/vaFnNh0FTT72v76lJuPa9SZC1lNwwDnDml/wAzB8NTa6oBsq46p2FFzmXPX5WA0mjXOXSi6msHzSMfRo2X1GsEu0XkqVB9d5azX8JzotRrJaaP8uVpS9jLP/slqr+sK1GUHnMXwfFaWFxOMoNyCmSBy+4RX/8AZahPIuUgK2rSoED+UkfO0U/wKRuCY8V3/wBOtmhzQCfEfVaThXjeSmQkTEHzFOny5aSorOxu1i/Un1hKr8OcXHKbcTsjHFtcA92vAL7ifiibLKVq0U+Wkfxcj+tiw7NneOoYGmWx2gcqnFVNMpj1U9P4k1M5LyJFBF1LmlVN8BLAFRNz0EDfgqFI/wCx08gjU6tSscrGjxOn7UdPO1hU/nacowQUrTt/CQ77OVbmxxFn08OB8rvb8/ZXacQHXI14dfVFy+NTy8tSEpILEtYJ3apxjBDj0gJw1JpzNMz11om6dMHvOsfHqfJMuC69C3T5qVqOOYBm9RfDX/rAcRSezvZYHgg1S3Vo062S/iI0KTWpKZqwGoStSTZ/4Ukd3J6Qaka7hAsOJH5RAcQ7Ukc4/azuo1EpSiUSlIScAkzP/wBEj5NDjWvAgmfZFaSB3jJ8IU5einAEikm2S3TAZ2eLGrTkC6z2l8XF+f8AFXqtOoksAAS/xXOxcZ+xEtcNUY1WsOTrwVJkkBkttkOS1yzi2Pf6xYETdS/NqP7xVumkGkqBTdiGPw+qbMfveIcYMdeqo2oHTlAB6mQqNJKpk+aChPmLXWWJIFa0hQa1rW6esHcQX5DeBYeQWcwlrO0EAEmTwuY+yuk6hJmJqSBLWCCucmxULcrhkjGLfUxQ0y1pI1GgHV1b/Jaaga75TaTx5dQmWn4mmatUsOQgDlUBSHBFSSzp9ehhd1J1Ns6T1dHp4ltWo5v/AJHV1BHDypKkqmFRdTG7UkGz2AIHQbd4s+sGkED6ftVo4ckOa53E79W64L7glXlJqXZIKQEtgfCbYDMfcRGIHfsNeKtTc7sgAQCNLdaj0VfEVI8yQgCopLrcuXKaEuT1UoFugB2EdRDi1ziYnT6n2CrWyiozfj9Bfe5TXVaFkHyyQCQWykexNuvV/mAMrhzu9qOutkd9JwPIn8R1ErK+JOHzPKCZZqSDWpIzd2sLML/nD2Gqtzku8FT4nTdUot7IWGqyBJTmNHVedOZuq4tTxwUOMqUuOKlqc8V03krlU1CYUA0BN72vu56QrSd2jXA6A6rVxTG0XU30iQ8tFh166rSaGTN8uqYgoKspIv2YXuRGfUdTDoaZW/hXVKjA6qIP4TrRBSwLEgE52zvff03hVxa03V6vdvujkKpFJI+GzWfP7wLLLpjdVHeE+qUyUghSg7kEXLMfSGSTYJpzASJQPEpxJ5LOblsnr3g1MN3VYqMENM/ZUaLT8zuRkCrPc97/AKRao+yik1oMu1568z5n6I9aeVbKSAm5WSci5DD2c/YEDcaydlzqhaSdANVXwvhXnIqmrWoKchKlUhIuxSEm23zglXEdmYaPvPqkP8drhLyTOm0eiDHAVzpa0y55MsLZl81RSHDXqSl73dxSd4M7FNpkZm3jZInDPqtyB/d4Hlz62hZ8yFaSfKmC6VXHRxyrSRfv7EQ0S2vTc3rkUiaZwmIa4GRx25heqcFmSp8kTJV6rKCrlJFykj3e1mvHnMQH0aha/wAo+q1hXNSOS5xzhcpaDVLlFSkkBRGAGIuDYg2cXv0d7Yes9rrEwDpz648ENzBUsdUq4bwRIpmaMGTQ9S0kkk/FQUzCpJYWZskDqIdqYkju1rz6e0aoPYMnu2Wp0iElLKdUx3UtbJW+xLJAAHwgDl9C5hOo/MCIEaCNP6rBvZmQdfPrxVZ5mcAkC5NyT+JrDfJhXKWkx9dtk01w1lUnS8vMgHmJD9uUd8AX9YJngwDpZSxwJN0j4loEyyrzE+YF3cAEoPcOGS5DFJBhulUzfIYI9+uYhFzvqDLlsstM2F0gEgAqdje7OfmGztD4vfdMNaQBI+n265Kl3yVEg4+IN8/rFhbRS7xWh0XGJyEsnSBQfNBGwFhQWAAAzCNTD03mTU9/2lqtN0/tBDUEFwQn1x/+YYyA80A1MrRIjzUlpSouCkG90pD4LNm92/SJGZtihOxDKlOR+YVEzSJUxlzlVAEOouKXqcj132DQQVIBztH7SwpkEPpPjxuCPVV6XR+XzeYk2uTsCxdnucXLsTiCPqh1oSuHoua81Q7X269kZwHTSlSEIUlIMxJ6Vc3M3YsQd4DXqvbVLth1xTtLDU3UACLuCdy9GFIMtQJBGVsU2IflNyzEQr2hz5x7KHO7RppOn06hIpHCpOmCgVKqJ+O/KNh0HQ2v7w2a9SsQQLbjroLqeDpYZhzG50PW31TSdMJFKeeotUASEbk9H27Eh4WaA05tI238OttEeoS4xx6N+r6oXS6xMqQhyyWpd7Pj9Pt4I6m59UwLqO3p06DQ53DQTZfaLnTNWQAZi3YvUGCUpIAweUHcgxFQhrmgf8jy5orKJdJeIzHTe2nWyNlahVHM5KS1nB9aX92f2gRptmQYnrXrxRaZczuESOP6/Hol/iLWNo5gSQ6wkC/xVkXHWz+0EwzC7EAu2+yFju7hiWXmBPij+C+D0SUq+FfUlIOwG+z+0CxGPc+It5odHD0aIykSTxC8147p0I1E1Ev4ErIHtYj5uI3aL3Optc7UhYOIY1tRwbpK7wSjzpRm/wC2laSuz8qTUoMMuA0RVnIQ3WF1ADMCdvsthrFqXPla40lSptKdOFAzEyrhNg5qYkk9fQxnhgbTdQFrTm2ndagzB7artQYjlf33K0aNTLLlCgQCwVjfoR7NYxlmlUFnBbzagewO49eRREmSg4UCf+NwFbX3EQS4G4/n72Sz3PeERotGVEJWUlJA5sO1zbCcdYhzwBIVKlQ0qeYagX9OCzmgWmbKKkEK5SotcgWsB1vv8odqsNN8FN0cYKrc82mFPWFiEClZDgs5GBgsMF4q0giUeiKkl+g8L/UoZTqICbHFm6XbN/WLiG3Ku4zdp31UV6EAJCi4qSClsOoZ/i/va8WbWkkjgbpWvTOUAmbjop5NkpUlwgX5UjZyWBpwGuXzYdBCTKjgbnmf7z0VKlOLI+bw8JUkAM7ApQAkMxUCTkMbehPSBsqlzSTtul2vvI97rzzxssJSJBSfMROWtzflW6wAWY3UR/1MbeCBce0BsWgeYt9vdZXxAjIGcCSPA3+/sm/+G6VolzZi38tTBN2ukmogdLs/UQn8ULXOa0aj7pj4fSe5pJ02WuWSTcudj0xjeMvQW68VqNAAlfaeWUIap8lr4KiXffv1iXvDjmjqEIAZspRitWKXUEPtUxD7liLGBsDmukXQTTzOy/pC6aayWDcoYHtZjZnt95gjwZk7m/4XZRogNbOoFRVS55rZD7D59oIwZzEeCbptcRDYgJRxHj4NgksLpOL/AMp2Pp0hqlhiLk+KMKWVZ3UahS1OojoNgH6el4ea0AWXaKOnnKS7GxyAblruTFnNB1UQi5epSkMsEq6gg/MkFz7wItnRcWE3BXNMKJXKGUQ5YkvsHUb/AFgrpe++g0WEA2jTAcJnWAT7q7SSwoOpJP4gxI7F32+uYo50FMBufvARuoy1Mp6WDnttuQC9xj5xbaCqd7NLWRz6HUoPiqgo0oYAkJWcWUbjuQL9vpBKIIEu8QhYh18rOQdHP7wn/DlWZLFIFgWd+3Ut+UJ1CJvqUdhqNIEW4zPkmet4iAgsFAkiw/CbdDfr0gAptfUm0IDhVBzg72EDXw/qBkKCwAScAm93O3cb2Zht0YIy3HkoZUqOJDgc3A7BHTNSEpUxAKUkmzOACcMzNC2QlwJGv5TYc0BzZ0+scOSRSkhRTLU5CJYIf+IhN33UEdf487w7OWXcT7f36KC1jmho/wCW+p8etVDT8RDsFAgByfxO5sRnA27x1SgdeajD41lR0CTA854QjOD6tSioNU7lJwLDABD4T9WviBV6Qtt1+0zhy+C52nL0A8ov1EOGy0ztZMM4qXK05/00GwM1Rd2e9Ia3eL1XGnRGQXcL+EJCnQdWruk2ad9J19k949x4yNJMXgqFCGyVEFiX6fE/bvCOFwwfWA13TONLaLcw1XjcxTnfvHphZeacZW2/wi0MuZr0+ZS6UqUhKsKWMZ6JqV7Qh8Qc/soYNfKyYoDKCerr1LxP4a1OpUmeCgqlrPlSQKahdJK15qUi4YMlwC9zCADaQ7181j/OiU1SrsYQ0E2vPPw9kt1OiUnUPqdP5IoBq83zHb4yk0gmlqilyWGC0CqtIEMd117p6hXBpnKZPhHgDw5FV67hASapa3CrhQIIpve2R+kK9v8A8vH9TlDEZxJCzniniE5Pk6fTqKZ81dIUlTEDBvs7u42eNDBUmEmo/wCUceP6SnxCo5zQwC7j9Er0mn1+hSpJlCfLYsE/huk1DldWLC+doZecNiLzB69EtSOKoRAzAGY3/aV67jkxVhKXKBf4nBIOQLD3PfaCUcKxpnMHJrFfFazmBuQtnUnXy/P9VfCuJplE1mlFyyS5Bb33/WCV6BqCwul8HjhQs42168U0PifTubzjcEFhsQeu9/nC3+E+Ism//r09wVw+N0ICaELUQQXUWDh9g9oj/wCaSTJA8EKt8YY4WaUJqf8AEDUqLihBdwQCT6cxIyxJ39LQVnwyi21+vBIO+IOIgAALPanWTJ6ypZK1n3NugEOtptptgWCWdVfWdLrle2abw6uVIQqUDSJaSqUS6TyglIOULqcvvdxd48xUrdpUOYWmzuHjxHLhotanXDYaLHrrgrEBFCVBNaV2BF2BAbH5woc+dzZgjopzO4lRmPQycl2SosxHUZaCNaM99OV+vquJvJVJASB8VhcqTck3sUj79jF4LiSY8jw5LpI3VM+cpAADlXxOwfa4AEc1gqX20VxAtqkOoU6qmVMOCACLuHuMDsCIfDQ0RomWl/EJXq9SokBMtIALfAHc+ocmDMaBcn3RCYQCZWSQSAeYgY9jBp2CGSZTKVIlSh/qK+OXZrgKJdnHan6wBzqjz3NiqFxmAq5PEgaimRLUCfxJBpsAw7WghonQuK4x/wCihNMkoSAtQKgHYYGL5uftoPUhxlotxWJhWvbUAquk/wDkdclVxDUj06N879/tomkwpjEvytibnrZVy/MIYrISS7BhfuehFoklgNgqCnWI77oG8W/PmuzJjFHKwDkgCyXDOzdSfmekcAXA3UvLaZYQNJJA9in2hmMOn3s+RCVRsm6czAtkC/BFTpluUBLt0f5Fx+cUbzuqtBLuv4h/MSi6jQxdzYbDOYvd5srCi1jZJ03KHnavzTlhhmIqZrnoD06Zy0EDezFtV1PDNrd92n2/B/vBV6UmnzAoJUVrYC7gmlmOBSE2scdIu8jNlN9EKnQBbmFrn0mI9AEbM4hJkJPmjlUWBCHUVOVZT+uYGadSr8pV3Po4YZnDfrRKJfF2UoS5E5UwuUOGByXI6fTPWGOwtLnCN0Gpjy6GspuJ1Fo8/VOeE6FSJctCTWS5mK6qUxXc5uwftCeIqBzi42G3ktLA0hh6MP8Am35kob/EacTIQM/6tz6JVbuP2MX+GAdoTy+6yvi4y0hHH8rzwRsrzwRWm1KkKCkKKVAuCCxB6gxRzA4QUZry02Xpfhr/ABW1CSlOqAnpG4NK9u1Km7sS+Yzq+CDyHAkRomGMa8EWHXX4Xp//AJrT67TpXJIUaknm5SCjnIU/wukKF7F+l4VrBlg6x4+X9XUmPpPvpf3/AHBSrjnh+UEGZLeWSaiqVykn/mlm2ZlA37wgalSn3Xd4c7/yORTmGqlz8p6/K8wC1zdcVuFGQKAWsVGpy2AaT8/pq5W08Pl0zXTgBq4mT/yI8z+lqJWvVTSoXa+Wf1jMdSEy0rTbSi6898XaivUKAAZKQm3Xf9vaN3BMyUhzWD8UqmpWjgI890w8H+AV6yX502Z5Mm4BZyogsWuwGfkbRTFfEG0TlAk+3qkGUMwk+g1WkX/hTKSl1Lmgks5ppA7lge9hCrvilQCcoTFOhQLoknz/AEgh4G06A9E6YcUr5XPWzOPnEf8A0ar7AgeCfpfD8Nnl2njP0TzhPB5KWH+WlAM90JfbqC/rCFfE1SfnKaqYei0HIB5Ba3w1odP5ASqWilZWUiXykspVjSASOkc3EEOIqyR48lj1S5jpp2I1sjOKacKCkIWyQgOhyOrcyeZPci7WxAHuDSCPz423KiiTYuF51WL43OUlghJClEAUgFAAcEkEZtjvvBsM0OkuItx165rXBNgJjjwS/WcbXIlpWZalkcpd3AO6iAd2tYX9oYp4RlZ+QOjrRdiaradPtInjyUdD4jlziEpmpSqlySAyTgJFSnJsTbYE9IvUwLqUktMTxufRKtxdOoNQmRmDkqWok7h23xdj6YxaFIPeytFtk2HANF/NB8XJoCUIpcliLqbqAHL3Ad+28Fotl0kykxjX0sxe2f8Azz64pToFJTMEsSps1azYy5ZJSklIdzZ8mzNZ+sOOpl4kOAA57/joJWn8YqOJztRPFODL06lISKgCVnoDYM6mqIIN7g8uWeID2Ogk8vHw6G6u34hBL3jeByCTajS0uZ3xKDtcq6sCTZ4IHbN0CYp47tahyNMDc2CXaiUsnBNht2t9IK1wAWkx4jVL1cUqUDMqBCQ4YAEfRnt6w52ENhq8m3GP7QPd4WsoGYkklKBbBfG/dzE5SLEqDVpucSGwdr7qwawpllTX7dMX94r2YLoV21ninJJkz/ZREiYSQS5URd37Nfaz/WKPbaNk7hqzmGYMxf29EbwxSiopAU2z2YG7PZr9P3gNZoAklGwneLgGmPSOuRR2p1RSmlTFQwfw3t+kBa0ONtE6ykWNzk972HXWqUiaSoFTliAN6b9BZ7ZhnKALKjnGASZRC55Sagg5ZycHBt+vaB5QbSmBVcBe/XmiNG4FRIAJdnfIfph7+sUqXsEShTgEne/Wi+12pRMllKyKHcHBCuqT/E2Imkx7Xy3oIWJ7B9M5/wAX5c13hnGpgIrQo3ZKlCy2vzJLFNnL39ItUw9M7+iWZi8QW5cpPA/c8E+0utJuAE9E993fI+UI1mBaVGXt73miwrT6tK5M6hrMSwYkbHIUHF+98tFKVKpRcHt6/RWbi61F0sNwBc7eR4jkvPuK+C9TKWtKEialJIqQQ7OWdJLuwdg8bNLG0ngF1jwP5WHUwlRtxcJNqtDOlf7sqYgf80FP5iDtqMf8hB8ChFlRvzAjyUJU1oktlXZUyrZ+AvFR0k9ClF5ZLTEm4Uk2wfxDIP7wnWpbxMJ1pbVblJg7L2DxlxlGn0y9TLUoilwhOFFZSEXLgC5NupjJcG4mqGNtPsqUQ4AhzZj7dBeWyNDMklZnKRXMUZnI5IK7m5S24tDT6jHgBmgtfktvAU3taSeM9eyW8T8QqTMKJSgEjBySernA6ANB6OEblzPF0nifiDy/I0wPqlQ04WslRpQLqO98Adz+/SGQ4xZZ+Ie2ndy9g8P+JNIZSJckS5MqWlQCpxYBTJpSkKLqqLknsXZ4yH4Z7nHtb7/rl1shtrtcZBt6dclVq/FEuWsp1CaSEsWmVovS7EEhIZyGYkH1jnYYugs1RGYgAd4gfXrx9FzimslqTVJmylAKSCEE1C5CiKvisx9lZgFOi5ru/YwfPopgVs4yi/X2TWU6SkNULJYvWQR0wS74t3hBwD7jX2sfb6o4PdIceuaI8OrepJQsArUQlgyLVKrF6eZ2GXPsGXUjqLkAeH7jrmvXOhBV3F9OZglqBQ6VAqTURfCmILOL/Fm4tmOa9tN5zXmLc+vOVWkS3Y8jyWV8W8UTp0gKQfNIJ8sIU5LOpYL0qT1ZofpUDVEaRyhFGJDDIuFjeG6ubqUrC3SlrpSlRJ9DVb0aGajKdEgt142/CJQrHFtcKmm4AP5We1U4oUUUsqwdSAFq6cv3tDwGcTPusCozs6hZflIhbzhXmSgiXNCKzSklnIsogFQNiEpUaQN8vY41YNqS5mgnz06k+ieZiJAY7QWJOic6HVmbPVLQmXLkISSFKutakuFMMi93wwHWF3sa2nnce9wHOIny+6n/ACMwLBp1p7LT6PxHJ8yZKQCaUBRmlQYFaiAGBdzZrYBw17vJZSmLmw8tSOuCAKe/WyxnifjcvzFSkEVqCiebBBBD7ksCfl0i2GovLQ92nLzRabWPIz6ToNSshqJE1EkreozBd89iCXf+Vr+1tBhY58cFp4jtGmzSGjQD72/aCQVq5lZPcjYbJs8XcGtMBLvr1SG5RtvB3PFZUTOuNh09LxprFU9NMZQIJTexD2e1jnEQ4cVyYyeJkWUSCGZw+N79/wBfSBGkERtQtR2i4qC4J5lEXN3Ltv2uz394C+leU/QxDMpY6x2OgTf/ADfKGdQNTl8g3JYWBqbHeFS0kmeugtOk1tOMp8+uaGnKqUCCAkbK6YJLXf8AbtEtsEcsEQTfUoyQEK3CVq7dOvQMNusVOaUEuFIaWt78Pp5Lk+QQqpGEliRhzZ7nD7RAMi6IzEsa6HanTfyXBoplqnYipmds5YnpEyBooHxGm8kNItr1HFRl6cBZIub3LXyQ3QuBbtHF8iF17O9VwakqJY+h2cFx3sc9W7xwaG6oj5cyBqr9JrFAklmNiGsW3+Te0RUZsi0TmE+oTrRTpYIZIHQNb8gCWMJVBUG6KyhSFMMa0QL2TwrIClAKICXpRaou7Fku9tj6wsBcNt46x9ln4uGNzknw+nXNNOFcVCpZ5U0KACrC2xSUq+UDcw0XW19/EeKRZOIGa/X4Xlf+JHh6VKWJ+llqRKW/mJY0SlvhJ2Sb2cscZAje+H4x1YFtSM23MJXFYY0oKxsmcxeNFzZCWp1C0ytrw7xDp9TIl6XVmYgSy8uYk23ZK0sXZyAdoy6uGrUXmrRgzqD9R91oU8TTqOh1tOurITjXGVoUZVdUtyRMJqUQQLVAAMC+3WC0MO0jPEHht6I+JxTmuyA24hK+G8OVPmBCQSARUoB6QSA/9INUqim2T5c0qxnaGBtryWqn+EFzFhMpwgkGoy1By1w5eoi5zuwDhgoMaxjCX2PCR11wul8RhnvqEjrwUk+A9X5KymWupC3JqSykUulgVAi9yCPxDoRBG4mm+CLhL/4sC8SsmrWU5scHm7/WGckpc0jujuD61JWalBLpJc8x9Eh2CvY9gIFWpnLYT7evJaXw1jQ+DA5xJ8Bz57LdaLjs7y0+Uha2wpUxn3dRZVWEgAkYOXAjJfQphxDzHgPppxut04VpAcwC+x4e61HDeIq8kTCGmKFJJm/CwUQWuV3UBjcnYQu57QS0k8ot7JV9Dv5YtrET5TbgtAdYqXpVzEUzilDkJu4YFqQ1zcb9exPSBykAg7G8/gceM8lm1AM+hHXFeRa/xBpTN85OlmuFEkqnL5VnIoJIFmttbpDtOhWAy5hHADbx1Q61WREGeaUzuMFflafRoKSo7EeZMW55irYNboGb1P2IguqaD0SzalSYZbwVvF9NMTMTp9TNTU9ZTLcUqflZakgbHDX9XI6D2FvaUhyvw8JRK2IrOGTUTwWxXpxJlpuFsAApnUWCg93OCQ4ySesY+c1XHbiNtvx6KmUxGqWTtWGBFQVva4LkHfGDaGWtcDB0UZCLBCyZYIUqUrmBDGnfmIFWRZL3cAgQY5iO+LeKZwlcMJZWEttP5SPiaU1rmLTN89TKKiQEAs1gMhm3vDTHHK1jYyj1WhSwQ7YVKLwWzPXNR0enmTlJQVUhXNUp2HewiHPawT5J+o3D0mGBJ4Zt/XWbphP4ei1ImrsHVZiRblAllk2GS8VbUdt17rKqYxhd32Nne0+86rztQjYCyl2s/wBY5TNoUhMa7D5fvEQoViVBv6/p0iIVkVpNYtAvg7ent93ij6bXI9DFVKVm6cFbM4kogvZ99t3t79zFBQANk0fiD3NLTbq66OIsGQSA1z13xi0SKI/6QamMdYMOnXUK+VxFTKFrjH6ucbRDqQQxiYcKlpaIFk7kzPOQDUoNlLu2xyDawYfUOGX+QwfVImq4OLuKkpRSDUxve42IflBsNnIf1ihAOi0sFiy8kudf8T1+l9NCimpABbNP1sb7sYqA0GCtN9dzQT/FzTziwNaQ2e3X6NHOG0Iza7wJkWEnlyTyTqQw5agzBxfDv33x2hRzJMIrviFJkFxieHr14o/Q8TlluYm3Q5Dqte9mNoDUoubeEPtqeKY6mY133HKFfqeIuxdVIA5gHtttAGUHEXTbGsp91rdj/ON1eiidLMtYKkLepALVOC4PfF8gjtHDNSeHt1CDiA1wLSRcRf7LxrjfDlaeeuUp+U2fJT+E/L6vHqKNQVWBwXmatI0nFrkGg3ghVAbptV/pipz2I36v3BHyhYzmsn2EBneT7wtp1olrWQsAqTygtWm4Ltewci7FvSFMU9pcAI8eB61WjgcO/IXOGug4hekeG9WkmmcKUlqVFICgTsSl0lxj0uC8Y9VsmWnxG0eFlbE0nC7NVtJUmVNllC6VJWkBRQVJUfUpLt2B+kWw9djYBiPeevXgsmoHtM3nmkHin/C/R6iR/wDGlokzUgUqTgi1li9Vhm14221Q6nnpmevO/wB0EP70PXnPB/CJQU0TRLnqNPlqSaj1NKQ4SCPiqILbbrVsTIgiR1xT9FnZHMw+M6LW6HwjMpEybOBcM6HAzcAg57t1hCpWMQ1o80wMScxzEl3p19URL4LMpBddFTBaV5vj4CVJ97v7RRgBAc5uvL9/ZFq4iTlDucflPNWuZypC1o8osWJSVEgE1uLpYk2LY6Xs49m7LECDuQb+k80i0Nd3uKw2u4TpJM0LE6gpJCl8sy5cgrQbJJLhyMsHxDNGrVrMLXDXytyP7Q8VTbAcLcUbw7jknTJqR58xMxKlBQSkB/8AhLAvu529ou/4cajZNtvJIh7Wkqjh/jaUtSQpGWqYuQXN2sSPy9oA74Y9gdkI5Dl4ojah3Ct4nxWWq/KpyKWJLOGYgta1yzXgLKD9NONlxZG6zuq1ICz8BbN2z64/vDdOnYaoIDZm6qTpvONCagklImFyyaipumbXtc9bQ00FolSWBzRB/ihqeCzJVJWUBJ+ElSVDe3KVYAdrm4iHGRK1sAymxpDO847gHTht9kfofD2q1IWEqslNRAUm7gFrbs1j+hirKY2C6q+lhgHU2guM6zbw62ShWpmylKlKWpJQSkiuYMdk2iHU2m8ewWiKDKgzti97AeeqwBVG0vKL5KvrELl1LXjly6Mhj9/OOXKwHr99PeIUqbgpLu7/AGIjdcdFyWBEqIRchuwOxO3p3ipUJno9bQpDEsDe97/n1HeAPbmCC5uZQ1GqKSoKqIUzBhjOwZxEBs3CoAQZarNClRUCSQkjJVhi9++WjnQAeKMKrjIcSr53FFS18vwizsN2v2DkOIo2iCJOqZp4l/ezaO1+0L7/AMyVskFlMOZLhj7YfPrEdjBlDOTLL/m5fT+LiNSZbplzPMJJdKkux6/zG+2PrJph+ohXo4h1M5gByKY8O42ElpgIKRcM7l8Uk26uf6EJw4gpur8RqFzXN1AufE39lodKsqUJyF0oDEWDG13c2a92u8IVS1vciT16pqhRqYgdq50cAOvqkf8AiLpUzJfnuK0kJDNzpUd/Qlx2fY2Z+HVHNf2Z3k+BRviGGb2AqAREBYTToviNZxssik2+iY8NmAmhXwuCXuwe5H5wGqIuE3QcPldYanlzW40XEULLJKSkZIaybWa1zjoLC8ZT6LmXPl4+/XBbDcfTqCARbh0OuKd6bXo5wFCoDmSTT0JsbGFatN9uCDSxFKpdhBI2J2/SK0WtuCk/ItgC4L2F4Wq0zEOTAfRqWb+Vq+BccKWSe5LE5yM52uIDSxD8K7M3Thx6/aSxeBBlwWuUhCw9gotcZ6s4j1DalGs0EkTbQz9Fh95tkDPUgkpQTY3Z2zgE5u+Iy8SGOdlpk24eOnrw9dkdmYCXBUztN5iiCOVQZ90kPsQxBFv6RDWZ3EG085g/SFdr8gkaj3WX8d8Dlz0KWlCkzUJ/3ZYDqByldw2Xe7ehMEoYsB+SLbfvnKs1ri35vL8Lx+TwlZtL8wpUm9RKQ2ADfmGOkPHFhupSz2PJuCh9TKEvlq50VYKsnq5b5M/eCsrZhMWQS3KtP4f4mZUoIV5U2rnZQCnVVlWSSlOEn1bqliGlx7pIE/brRFBaWgb3TRenQCVppHIbCz4NsAYO25hPOSMpO6h3eF9t1neIUrqSpIFwCwAfH9+8O0y5sEFLlxbbZDSdcUKUQGrSUKyQoWpbuGV/9oMbNT2Fw5rWYed9uKuTOEwklAezU8tg75cqJJFyf0gLhC1cRj2YcdlTM29/1yTLWcWSiSUCRMTLPxkLfm/iDp5VPbJB7RdmVxiR4LHe7tSC4cvJJhIruCe7tn3OIi69G2uyiA15jgOWywtO8bK8ouARy5dBjlykjMQuXywY4LlND9O0QVMbKxEs74iJUEq4Ei9m+/u8RCorZJAAJLF8xU3Um6J1OtJ+K4fJJsWcWG5uNsxRrL2Qw3gqNDOWk1ghJuHI3OS37Yi5gFWc0aKc6axJKElLEDkAYm30IBHrEAWsfdS0BRlzmFmuGB/hHt+W8QWqcm6b8CUkJUMqAJSSpi47/ivdoXq5i4HZBdJP1TmXI0q0pM/zTMTYhJY5yrlexLtlvaF3OqizIhWLpJTlWhCBTL8wpTSWWUqpu4pKAHdt9j1hJ1UG5161leh+FGoL1HAAjTdZTxpOUqWAoWrHsWy0O/D2gOkcE98Zc00QBx9FkJK2LxqESvOMOUyFoeAaQTp8pO6jS/t17v8AlCWIqdnTc46C6deA5hI1iOvVE6Y0agylTKUImqBIbKCQDe2QL94o7vUw8CSQPdZQzAZQbT9E34lqpZ08paUzDMWoGYtbkAuXAVvZvrC9Nrw9zTEbQrOOY97VTImIl1omcoBdJDvkY94o0U3HvapmlWfRuwphwzjLyg6iJhUx6AElz6N8i0Aq4YdppZa2H+ItNMB5vN/yt34f4jyAgusMWVY0jsCC2zdoyHh+Hq9oB+PyprhtU8iFoJ84EFVSZZUQSu1wDfJZmsfV+kaTHiqCYALjr940+26zgC0wRMbKiXxKWkIqnyyFDkAPxADDqIq3+bZi1RrgAGGbcPrMa+y7LO3Xkmen1qZiKkEKluQ6TcEGx74Lvj5wVtQFpYfl0jRw4EHf6eUoRZBvqvKPFmpErVFkqoVzuoML35SLEWI6D0gTaQqNzg6pg1SwgELKq00pSipZy55VD1a/06w0KlQCG+6WfB4Jr4d1+mlOpyF4pNn9294XxLKzrRI4qlMtgxqjeI8fUtDgkh2KWAAF2ZRd7Nd4rSwzAdLodSo6MoKXaDTInr5qkueU2MtLG1iCSTfL/sxUeabe7+1LaYcFzVcCnAFklTEMEEFuhILXIHt2iGYmnMz69FOAdnR7Onq75jv4DlxS/T6c0uCRfLFnN7nY5DZcEQy8iYSD6R0VM9M1NSVXc/C3Mb2LEPfr2jgWmCPVaXw+kWl1V+jRa26b8OHEJaAmTp56k5/2iQCcgFsb+5iDTpvuT9fshYqr21UvXlpMbSSXAY5cplQu4v2t9+kcuXCRHLlHzI6Fyn5kVhTK+rMdC6VZLmt/SIIVgUYZ1SWtbr2v7xSIKo5m4Qs2Y57Zi4EKrRCsly1AgCz4L/exiCQpJBBUUPUxD3ZvyESdFLYTJGmQkOaiwuG3GRe/uOkBLidECq/Me6F8NMKwFJnJNikJAdWdyOm98RJJA2RaAk96T4LSDUSloBMoGw5qqlYYd+9u9toQy1GujN7Lbo0aT2QGfc9e/Li90mrUQEIAdQsRkPewJu3yHZoUcyXfZGr0qeWS2Y8uvos5x+QDKmCZMqmBJLS8Agg8yjY3GEuP+RaHqADXAtFln4jFvq/6wNNf5osRGilAmPDdQUqSp8KBZ8tf9BAajQQQmGFxaQCtIPEaT8cmWSLuQH/RXu/WEzhTs4pEscDBTVGolaiQJKVGU10pJcAu7Xv1veFTTqUqmc3Ulx0KnreIz5CaFBISoZAsfQ9e0CZQpVTmCJ2phKdEoEu1+rw08ECJQ5TrT8TmSKVy1AKHKHwzuQ3S/wBYVdRFQEOFijisRHJNNP44JkrRqUecJiuZI5UgAbFyQp3wPeIGHymGGAijENIki6RyvFC0UoKETJSSaZcxCcG2QmxZr9h2hk0cwuVH+TBtotRqeL6edpjQk6aYPhSlTD12vkFxcbiEHMLXjfy2RRVEarL/AOaWU+UsrmKA5BdQuQS4Lh7Z+cMgSQW2G6Xq1iR31QeGzFZCJY6E9Owf7EFDmi8yljUauK4TgrnC3RNrdHz8osKnBqpnUVzylQCLhgEgkh2JJ77fWObTzCXIlIkHMt7wCbp1IZYQBkvYu1z2GLAxj4nt2u7syn6b2O0KIn66UhhLnhQH4VpMwAdBMdKh6kq9Io2jVqA52RzBj2uPoiyBdZjVgSJx1CUkIUR58oMsLTutO6SA5IUA4f1jQp0zUp9k43HynQjkePkUCZcMu6XcU8cySonyUkkgJmfjk0GoKQd1FRL3Aa3WGsN8Pcze3DWZ4q1avlHZjbW+/wCvqgJX+ImqQVAzlKdThQwQwAsTbGNobODaUlmcvPY0VC68cuXFGOC5RiVy+jlymmIXLsQuU0j6xCkBXyFANve4ijgisMLq5BOLjtEh3FDczKeSjcN64337RJEqGm6rQtyPV+0SdFLdYTQcfXQUhCQCG5bMPRv1gIw7QZugmmCZX3CtWJaSEpZ/xE3f03Hb1eOqszanrr9LQw78mgjn11xX07XgBg30By+3t9YgUzMo7sQAIC7puOTUPSyXDEs9ul9u0c6g0oX+Q5wgobVa9awylevf1bMWbTa3QIbnkoW0XVLBdStlR0SFwdDpTGSRMZ3BaxHbY+0BMs0TWVtaJREgUqcKUG22+QihdIuAqnBt0BKd8K4upPLMCZiDYpbI9GF+7uNjl1a1BrrtseKA/BvHy3T7/wAVKCSuSXSpqAQHSfxJWSpw2xYvfo5T7U6P15aeKGKbtCEINWhJKFygT1EVNNzhma5QHAWhLmrPKADsndRtiGACBdVyk3ATGT4bUbz1hJGyeYj/ALYT6B451aB3brnMc1smyLnTZKAEl1Mcq7/faKNpOJnRCL3GyiniSUCwCRuLJHv3iexJVY4ofV64MRSh+vw9PVzBGUzOpXQEp1HEyh+VwCzKJF8m7ejPaGBRDt/RRPFLeIcR+FSqQpsBTtb7+sEp0tQEVs6Fck8aKA5Kvq7va+wvEnDhyG5l7I/S+Jwo3KiQn4vq9Ngfp7xV2FdCJnqlsE2S3Va0qLlmUXAS4UXvd+uSxG0HbTgQmWmKcFKNQspOd3bp8rQQAFCg7qqbPKi5F+wA+gEWAhRCHBiyhfPftEhcuqSN1D2H7WiVy5SOr57bRy5SQlO5/X8vaIXLrJw9uscuUglPXa3r8ohcuykuDs0VJhXaJXBtEqFal7npmKW0RIkFGnhk1SkJWEoc2WtQAYZu9wOoeKGqwAwZ5C6pTYSbJtK4FpkSkzJs9ySXp2azAO6/WwvC5xFRzsjW9fZHbRDRJKX6ydIDCVLIAe6viLt1+EfM94KwVP8AoqYY3ZLvNY2t1g0Sq540VVYeLQqZhKlVEQpzSvlGOXEzZREcoUwIiVYQrZZG0VMojcs2VxUT7bM3zbPrFUSZupGcRtEZQVd1SDZX6fXEYcdn/QwN1EFFp4jkrzxIn8RA9HEU7EDZE7duot5KpU9O1ju2/feLBrlU1W7K5GsILjYNv+cVyKHOY7UT5K2VxFrOoe79t4g0ygup0XbK9MxSmKFFTe4GTdJ/aIzRZ4QXYNh+Uqsy56qfJSFlVmCgCk4CQFW/OLZ6QnOYhLuwTwZ1SPVI1AKxMK0KQOZBdLAWwzNtDjDTIBbBnzQSA0wUNppjZSFAncft2izhwKgidCrJszzGQhJ9H7d/SIAyiXFSxhV+o0q0KCQkAsHNi/eoPaBtqAiSUZzYsFZqdNMQkcnd6ffLPENqNcdVAslwO5g3ILl8fUe4jlyGeLoajErl9HLl9HLlICIXL4xy5dBjlyI0y2LwN4kK7DBldV+scFY3XyVN95jtVwMJwOMfhKB5YHwuRUXu7dfa7QHsba3Re0vol2p1JWXZvvrF2tDRCoXEqkRZQpUdY6VYNBN1EJiZVYXSmOXFQIjlC+aJXQupiCuCmFNERKsDGqmiafWKkIjXlTCz39/0MRAV8zlNKnbERCvM3Uy+zehitt1eDqFxWB+UTuuc2Ghy5V2joQlZLI9YgrmlTROKcO8VLQVcVCNkfwzjK5SnQ18ghwfV/lAauHa8QVbOCn2m8QJWkJUhJuGRMZcs3FqVAhHV3O+ITdhXNMgnxFj6jVWOV2qKmz9GotN0kpKntSmnu3IoW998QIDFN+SoSOuIVBSZay5/k9BSaZdKi/KFqZ1MHdRYG1nie2xcwTIG8D7LnUmrv/htESCmXMF3UFTDcbjH5RX/ACsTuRyt17qhotKY6jgWiUAAhaWFudRA+fr6wBuMxImSD5BcKIAgJVxHwzKUQZaUoAFuZ37l0b+sM0sc8DvEny/ajsUlm+GVg2Qfv2hwY5kfMq9gVhzGwklyOXL6OXL6OXKSYgrl2IXKIiVyJk4ijtVdui5IjnLmaLszeOapK+VHKysG33vFSuXVfvHKSobGJVVfK/SKFFGirGTFtlTcqoxZUOqlELgpS8/KIdorDVRVkRYaLjqrZOR6iKlWGoXZ2D/NFQrv081bKx7/ALRBV26IheYGjLq/gH86v0if+vIKrvl8yqjj2iVx0UVZ++0TshnVESciBlGbqoLwfURIVXaLknA9f1Ec7VVHyplPz/2/WAjRECuP4/Q/+sU3Cl2iecH+Ee36QjXUhF6H4D/NA36jwUFc12D7xLNSuOqH0nwD0H5Rap8xXBf/2Q=="/>
          <p:cNvSpPr>
            <a:spLocks noChangeAspect="1" noChangeArrowheads="1"/>
          </p:cNvSpPr>
          <p:nvPr/>
        </p:nvSpPr>
        <p:spPr bwMode="auto">
          <a:xfrm>
            <a:off x="155575" y="-2338388"/>
            <a:ext cx="7810500" cy="4886326"/>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xmlns="" val="2968425260"/>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0424"/>
                                        </p:tgtEl>
                                        <p:attrNameLst>
                                          <p:attrName>style.visibility</p:attrName>
                                        </p:attrNameLst>
                                      </p:cBhvr>
                                      <p:to>
                                        <p:strVal val="visible"/>
                                      </p:to>
                                    </p:set>
                                    <p:anim calcmode="lin" valueType="num">
                                      <p:cBhvr additive="base">
                                        <p:cTn id="11" dur="500" fill="hold"/>
                                        <p:tgtEl>
                                          <p:spTgt spid="60424"/>
                                        </p:tgtEl>
                                        <p:attrNameLst>
                                          <p:attrName>ppt_x</p:attrName>
                                        </p:attrNameLst>
                                      </p:cBhvr>
                                      <p:tavLst>
                                        <p:tav tm="0">
                                          <p:val>
                                            <p:strVal val="0-#ppt_w/2"/>
                                          </p:val>
                                        </p:tav>
                                        <p:tav tm="100000">
                                          <p:val>
                                            <p:strVal val="#ppt_x"/>
                                          </p:val>
                                        </p:tav>
                                      </p:tavLst>
                                    </p:anim>
                                    <p:anim calcmode="lin" valueType="num">
                                      <p:cBhvr additive="base">
                                        <p:cTn id="12" dur="500" fill="hold"/>
                                        <p:tgtEl>
                                          <p:spTgt spid="6042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1000" fill="hold"/>
                                        <p:tgtEl>
                                          <p:spTgt spid="6"/>
                                        </p:tgtEl>
                                        <p:attrNameLst>
                                          <p:attrName>ppt_x</p:attrName>
                                        </p:attrNameLst>
                                      </p:cBhvr>
                                      <p:tavLst>
                                        <p:tav tm="0">
                                          <p:val>
                                            <p:strVal val="1+#ppt_w/2"/>
                                          </p:val>
                                        </p:tav>
                                        <p:tav tm="100000">
                                          <p:val>
                                            <p:strVal val="#ppt_x"/>
                                          </p:val>
                                        </p:tav>
                                      </p:tavLst>
                                    </p:anim>
                                    <p:anim calcmode="lin" valueType="num">
                                      <p:cBhvr additive="base">
                                        <p:cTn id="17" dur="1000" fill="hold"/>
                                        <p:tgtEl>
                                          <p:spTgt spid="6"/>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1000" fill="hold"/>
                                        <p:tgtEl>
                                          <p:spTgt spid="5"/>
                                        </p:tgtEl>
                                        <p:attrNameLst>
                                          <p:attrName>ppt_x</p:attrName>
                                        </p:attrNameLst>
                                      </p:cBhvr>
                                      <p:tavLst>
                                        <p:tav tm="0">
                                          <p:val>
                                            <p:strVal val="1+#ppt_w/2"/>
                                          </p:val>
                                        </p:tav>
                                        <p:tav tm="100000">
                                          <p:val>
                                            <p:strVal val="#ppt_x"/>
                                          </p:val>
                                        </p:tav>
                                      </p:tavLst>
                                    </p:anim>
                                    <p:anim calcmode="lin" valueType="num">
                                      <p:cBhvr additive="base">
                                        <p:cTn id="21"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30" name="Picture 1" descr="F:\summer-tree.png"/>
          <p:cNvPicPr>
            <a:picLocks noChangeAspect="1" noChangeArrowheads="1"/>
          </p:cNvPicPr>
          <p:nvPr/>
        </p:nvPicPr>
        <p:blipFill>
          <a:blip r:embed="rId3"/>
          <a:srcRect/>
          <a:stretch>
            <a:fillRect/>
          </a:stretch>
        </p:blipFill>
        <p:spPr bwMode="auto">
          <a:xfrm>
            <a:off x="-1" y="1253467"/>
            <a:ext cx="9144001" cy="5564777"/>
          </a:xfrm>
          <a:prstGeom prst="rect">
            <a:avLst/>
          </a:prstGeom>
          <a:noFill/>
        </p:spPr>
      </p:pic>
      <p:sp>
        <p:nvSpPr>
          <p:cNvPr id="5" name="Rectangle 4"/>
          <p:cNvSpPr/>
          <p:nvPr/>
        </p:nvSpPr>
        <p:spPr>
          <a:xfrm>
            <a:off x="0" y="-5484"/>
            <a:ext cx="9144000" cy="123339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4" name="TextBox 13"/>
          <p:cNvSpPr txBox="1"/>
          <p:nvPr/>
        </p:nvSpPr>
        <p:spPr>
          <a:xfrm>
            <a:off x="1419377" y="428171"/>
            <a:ext cx="6305252" cy="618631"/>
          </a:xfrm>
          <a:prstGeom prst="rect">
            <a:avLst/>
          </a:prstGeom>
          <a:noFill/>
          <a:effectLst/>
        </p:spPr>
        <p:txBody>
          <a:bodyPr wrap="none" rtlCol="0">
            <a:spAutoFit/>
            <a:scene3d>
              <a:camera prst="orthographicFront"/>
              <a:lightRig rig="glow" dir="tl">
                <a:rot lat="0" lon="0" rev="5400000"/>
              </a:lightRig>
            </a:scene3d>
            <a:sp3d contourW="12700">
              <a:bevelT w="25400" h="25400"/>
              <a:contourClr>
                <a:schemeClr val="accent6">
                  <a:shade val="73000"/>
                </a:schemeClr>
              </a:contourClr>
            </a:sp3d>
          </a:bodyPr>
          <a:lstStyle/>
          <a:p>
            <a:pPr algn="ctr">
              <a:lnSpc>
                <a:spcPct val="90000"/>
              </a:lnSpc>
            </a:pPr>
            <a:r>
              <a:rPr lang="en-US" sz="3800" b="1" spc="300" dirty="0" smtClean="0">
                <a:ln w="11430"/>
                <a:gradFill>
                  <a:gsLst>
                    <a:gs pos="0">
                      <a:srgbClr val="FFD63F"/>
                    </a:gs>
                    <a:gs pos="75000">
                      <a:srgbClr val="FFC000"/>
                    </a:gs>
                    <a:gs pos="100000">
                      <a:srgbClr val="F79646">
                        <a:tint val="90000"/>
                        <a:satMod val="120000"/>
                      </a:srgbClr>
                    </a:gs>
                  </a:gsLst>
                  <a:lin ang="5400000"/>
                </a:gradFill>
                <a:effectLst>
                  <a:outerShdw blurRad="80000" dist="40000" dir="5040000" algn="tl">
                    <a:srgbClr val="000000">
                      <a:alpha val="30000"/>
                    </a:srgbClr>
                  </a:outerShdw>
                </a:effectLst>
                <a:latin typeface="Arial Black" pitchFamily="34" charset="0"/>
              </a:rPr>
              <a:t>Changing Phenology</a:t>
            </a:r>
            <a:endParaRPr lang="en-US" sz="3800" b="1" spc="300" dirty="0">
              <a:ln w="11430"/>
              <a:gradFill>
                <a:gsLst>
                  <a:gs pos="0">
                    <a:srgbClr val="FFD63F"/>
                  </a:gs>
                  <a:gs pos="75000">
                    <a:srgbClr val="FFC000"/>
                  </a:gs>
                  <a:gs pos="100000">
                    <a:srgbClr val="F79646">
                      <a:tint val="90000"/>
                      <a:satMod val="120000"/>
                    </a:srgbClr>
                  </a:gs>
                </a:gsLst>
                <a:lin ang="5400000"/>
              </a:gradFill>
              <a:effectLst>
                <a:outerShdw blurRad="80000" dist="40000" dir="5040000" algn="tl">
                  <a:srgbClr val="000000">
                    <a:alpha val="30000"/>
                  </a:srgbClr>
                </a:outerShdw>
              </a:effectLst>
              <a:latin typeface="Arial Black" pitchFamily="34" charset="0"/>
            </a:endParaRPr>
          </a:p>
        </p:txBody>
      </p:sp>
      <p:cxnSp>
        <p:nvCxnSpPr>
          <p:cNvPr id="9" name="Straight Connector 8"/>
          <p:cNvCxnSpPr/>
          <p:nvPr/>
        </p:nvCxnSpPr>
        <p:spPr>
          <a:xfrm>
            <a:off x="0" y="1260000"/>
            <a:ext cx="9144000" cy="1588"/>
          </a:xfrm>
          <a:prstGeom prst="line">
            <a:avLst/>
          </a:prstGeom>
          <a:ln w="57150">
            <a:solidFill>
              <a:srgbClr val="FFE83F"/>
            </a:solidFill>
          </a:ln>
          <a:scene3d>
            <a:camera prst="orthographicFront"/>
            <a:lightRig rig="threePt" dir="t"/>
          </a:scene3d>
          <a:sp3d>
            <a:bevelT w="38100"/>
          </a:sp3d>
        </p:spPr>
        <p:style>
          <a:lnRef idx="1">
            <a:schemeClr val="accent1"/>
          </a:lnRef>
          <a:fillRef idx="0">
            <a:schemeClr val="accent1"/>
          </a:fillRef>
          <a:effectRef idx="0">
            <a:schemeClr val="accent1"/>
          </a:effectRef>
          <a:fontRef idx="minor">
            <a:schemeClr val="tx1"/>
          </a:fontRef>
        </p:style>
      </p:cxnSp>
      <p:grpSp>
        <p:nvGrpSpPr>
          <p:cNvPr id="6" name="Inside-right pages with text"/>
          <p:cNvGrpSpPr/>
          <p:nvPr/>
        </p:nvGrpSpPr>
        <p:grpSpPr>
          <a:xfrm>
            <a:off x="4614517" y="1901372"/>
            <a:ext cx="3044952" cy="4114800"/>
            <a:chOff x="4572000" y="1371600"/>
            <a:chExt cx="3044952" cy="4114800"/>
          </a:xfrm>
        </p:grpSpPr>
        <p:grpSp>
          <p:nvGrpSpPr>
            <p:cNvPr id="7" name="Inside-right"/>
            <p:cNvGrpSpPr/>
            <p:nvPr/>
          </p:nvGrpSpPr>
          <p:grpSpPr>
            <a:xfrm rot="10800000">
              <a:off x="4572000" y="1371600"/>
              <a:ext cx="3044952" cy="4114800"/>
              <a:chOff x="1527048" y="1371600"/>
              <a:chExt cx="3044952" cy="4114800"/>
            </a:xfrm>
          </p:grpSpPr>
          <p:sp>
            <p:nvSpPr>
              <p:cNvPr id="18" name="Rounded Rectangle 17"/>
              <p:cNvSpPr/>
              <p:nvPr/>
            </p:nvSpPr>
            <p:spPr>
              <a:xfrm>
                <a:off x="1527048" y="1371600"/>
                <a:ext cx="3044952" cy="4114800"/>
              </a:xfrm>
              <a:prstGeom prst="roundRect">
                <a:avLst>
                  <a:gd name="adj" fmla="val 1580"/>
                </a:avLst>
              </a:prstGeom>
              <a:gradFill flip="none" rotWithShape="1">
                <a:gsLst>
                  <a:gs pos="0">
                    <a:schemeClr val="accent2">
                      <a:lumMod val="75000"/>
                    </a:schemeClr>
                  </a:gs>
                  <a:gs pos="100000">
                    <a:schemeClr val="accent2">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p:cNvSpPr/>
              <p:nvPr/>
            </p:nvSpPr>
            <p:spPr>
              <a:xfrm>
                <a:off x="1691640" y="1449324"/>
                <a:ext cx="2880360" cy="3959352"/>
              </a:xfrm>
              <a:prstGeom prst="rect">
                <a:avLst/>
              </a:prstGeom>
              <a:gradFill flip="none" rotWithShape="1">
                <a:gsLst>
                  <a:gs pos="0">
                    <a:schemeClr val="bg1">
                      <a:lumMod val="65000"/>
                    </a:schemeClr>
                  </a:gs>
                  <a:gs pos="5000">
                    <a:schemeClr val="bg1"/>
                  </a:gs>
                  <a:gs pos="18000">
                    <a:schemeClr val="bg1">
                      <a:lumMod val="95000"/>
                    </a:schemeClr>
                  </a:gs>
                  <a:gs pos="38000">
                    <a:schemeClr val="bg1"/>
                  </a:gs>
                  <a:gs pos="100000">
                    <a:schemeClr val="bg1"/>
                  </a:gs>
                </a:gsLst>
                <a:lin ang="10800000" scaled="1"/>
                <a:tileRect/>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8" name="TextBox 7"/>
            <p:cNvSpPr txBox="1"/>
            <p:nvPr/>
          </p:nvSpPr>
          <p:spPr>
            <a:xfrm>
              <a:off x="5181600" y="2667000"/>
              <a:ext cx="1676400" cy="369332"/>
            </a:xfrm>
            <a:prstGeom prst="rect">
              <a:avLst/>
            </a:prstGeom>
            <a:noFill/>
          </p:spPr>
          <p:txBody>
            <a:bodyPr wrap="square" rtlCol="0">
              <a:spAutoFit/>
            </a:bodyPr>
            <a:lstStyle/>
            <a:p>
              <a:pPr algn="ctr"/>
              <a:r>
                <a:rPr lang="en-US" dirty="0" smtClean="0">
                  <a:solidFill>
                    <a:prstClr val="black"/>
                  </a:solidFill>
                  <a:latin typeface="Vivaldi" pitchFamily="66" charset="0"/>
                </a:rPr>
                <a:t>Introduction</a:t>
              </a:r>
              <a:endParaRPr lang="en-US" dirty="0">
                <a:solidFill>
                  <a:prstClr val="black"/>
                </a:solidFill>
                <a:latin typeface="Vivaldi" pitchFamily="66" charset="0"/>
              </a:endParaRPr>
            </a:p>
          </p:txBody>
        </p:sp>
        <p:grpSp>
          <p:nvGrpSpPr>
            <p:cNvPr id="10" name="Group 167"/>
            <p:cNvGrpSpPr/>
            <p:nvPr/>
          </p:nvGrpSpPr>
          <p:grpSpPr>
            <a:xfrm>
              <a:off x="7162800" y="1453896"/>
              <a:ext cx="246855" cy="3950208"/>
              <a:chOff x="7162800" y="1453896"/>
              <a:chExt cx="246855" cy="3950208"/>
            </a:xfrm>
          </p:grpSpPr>
          <p:cxnSp>
            <p:nvCxnSpPr>
              <p:cNvPr id="11" name="Straight Connector 10"/>
              <p:cNvCxnSpPr/>
              <p:nvPr/>
            </p:nvCxnSpPr>
            <p:spPr>
              <a:xfrm rot="5400000">
                <a:off x="5263102" y="3428206"/>
                <a:ext cx="3950208" cy="1588"/>
              </a:xfrm>
              <a:prstGeom prst="line">
                <a:avLst/>
              </a:prstGeom>
              <a:ln w="9525">
                <a:solidFill>
                  <a:schemeClr val="bg1">
                    <a:lumMod val="85000"/>
                  </a:schemeClr>
                </a:solidFill>
              </a:ln>
              <a:effectLst/>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a:off x="5318266" y="3428206"/>
                <a:ext cx="3950208" cy="1588"/>
              </a:xfrm>
              <a:prstGeom prst="line">
                <a:avLst/>
              </a:prstGeom>
              <a:ln w="9525">
                <a:solidFill>
                  <a:schemeClr val="bg1">
                    <a:lumMod val="85000"/>
                  </a:schemeClr>
                </a:solidFill>
              </a:ln>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a:off x="5356763" y="3428206"/>
                <a:ext cx="3950208" cy="1588"/>
              </a:xfrm>
              <a:prstGeom prst="line">
                <a:avLst/>
              </a:prstGeom>
              <a:ln w="9525">
                <a:solidFill>
                  <a:schemeClr val="bg1">
                    <a:lumMod val="85000"/>
                  </a:schemeClr>
                </a:solidFill>
              </a:ln>
              <a:effectLst/>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5395260" y="3428206"/>
                <a:ext cx="3950208" cy="1588"/>
              </a:xfrm>
              <a:prstGeom prst="line">
                <a:avLst/>
              </a:prstGeom>
              <a:ln w="9525">
                <a:solidFill>
                  <a:schemeClr val="bg1">
                    <a:lumMod val="85000"/>
                  </a:schemeClr>
                </a:solidFill>
              </a:ln>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5400000">
                <a:off x="5433757" y="3428206"/>
                <a:ext cx="3950208" cy="1588"/>
              </a:xfrm>
              <a:prstGeom prst="line">
                <a:avLst/>
              </a:prstGeom>
              <a:ln w="9525">
                <a:solidFill>
                  <a:schemeClr val="bg1">
                    <a:lumMod val="85000"/>
                  </a:schemeClr>
                </a:solidFill>
              </a:ln>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5400000">
                <a:off x="5188490" y="3428206"/>
                <a:ext cx="3950208" cy="1588"/>
              </a:xfrm>
              <a:prstGeom prst="line">
                <a:avLst/>
              </a:prstGeom>
              <a:ln w="9525">
                <a:solidFill>
                  <a:schemeClr val="bg1">
                    <a:lumMod val="85000"/>
                  </a:schemeClr>
                </a:solidFill>
              </a:ln>
              <a:effectLst/>
            </p:spPr>
            <p:style>
              <a:lnRef idx="1">
                <a:schemeClr val="accent1"/>
              </a:lnRef>
              <a:fillRef idx="0">
                <a:schemeClr val="accent1"/>
              </a:fillRef>
              <a:effectRef idx="0">
                <a:schemeClr val="accent1"/>
              </a:effectRef>
              <a:fontRef idx="minor">
                <a:schemeClr val="tx1"/>
              </a:fontRef>
            </p:style>
          </p:cxnSp>
        </p:grpSp>
      </p:grpSp>
      <p:grpSp>
        <p:nvGrpSpPr>
          <p:cNvPr id="20" name="Inside-left pages"/>
          <p:cNvGrpSpPr/>
          <p:nvPr/>
        </p:nvGrpSpPr>
        <p:grpSpPr>
          <a:xfrm>
            <a:off x="1569565" y="1901372"/>
            <a:ext cx="3044952" cy="4114800"/>
            <a:chOff x="1527048" y="1371600"/>
            <a:chExt cx="3044952" cy="4114800"/>
          </a:xfrm>
        </p:grpSpPr>
        <p:sp>
          <p:nvSpPr>
            <p:cNvPr id="21" name="Rounded Rectangle 20"/>
            <p:cNvSpPr/>
            <p:nvPr/>
          </p:nvSpPr>
          <p:spPr>
            <a:xfrm>
              <a:off x="1527048" y="1371600"/>
              <a:ext cx="3044952" cy="4114800"/>
            </a:xfrm>
            <a:prstGeom prst="roundRect">
              <a:avLst>
                <a:gd name="adj" fmla="val 1580"/>
              </a:avLst>
            </a:prstGeom>
            <a:gradFill flip="none" rotWithShape="1">
              <a:gsLst>
                <a:gs pos="0">
                  <a:schemeClr val="accent2">
                    <a:lumMod val="75000"/>
                  </a:schemeClr>
                </a:gs>
                <a:gs pos="100000">
                  <a:schemeClr val="accent2">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 name="Rectangle 21"/>
            <p:cNvSpPr/>
            <p:nvPr/>
          </p:nvSpPr>
          <p:spPr>
            <a:xfrm>
              <a:off x="1691640" y="1449324"/>
              <a:ext cx="2880360" cy="3959352"/>
            </a:xfrm>
            <a:prstGeom prst="rect">
              <a:avLst/>
            </a:prstGeom>
            <a:gradFill flip="none" rotWithShape="1">
              <a:gsLst>
                <a:gs pos="0">
                  <a:schemeClr val="bg1">
                    <a:lumMod val="65000"/>
                  </a:schemeClr>
                </a:gs>
                <a:gs pos="5000">
                  <a:schemeClr val="bg1"/>
                </a:gs>
                <a:gs pos="18000">
                  <a:schemeClr val="bg1">
                    <a:lumMod val="95000"/>
                  </a:schemeClr>
                </a:gs>
                <a:gs pos="38000">
                  <a:schemeClr val="bg1"/>
                </a:gs>
                <a:gs pos="100000">
                  <a:schemeClr val="bg1"/>
                </a:gs>
              </a:gsLst>
              <a:lin ang="10800000" scaled="1"/>
              <a:tileRect/>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23" name="Book cover"/>
          <p:cNvGrpSpPr/>
          <p:nvPr/>
        </p:nvGrpSpPr>
        <p:grpSpPr>
          <a:xfrm>
            <a:off x="4614517" y="1901372"/>
            <a:ext cx="3048000" cy="4114800"/>
            <a:chOff x="4572000" y="1371600"/>
            <a:chExt cx="3048000" cy="4114800"/>
          </a:xfrm>
        </p:grpSpPr>
        <p:sp>
          <p:nvSpPr>
            <p:cNvPr id="24" name="Rounded Rectangle 23"/>
            <p:cNvSpPr/>
            <p:nvPr/>
          </p:nvSpPr>
          <p:spPr>
            <a:xfrm>
              <a:off x="4572000" y="1371600"/>
              <a:ext cx="3048000" cy="4114800"/>
            </a:xfrm>
            <a:prstGeom prst="roundRect">
              <a:avLst>
                <a:gd name="adj" fmla="val 2196"/>
              </a:avLst>
            </a:prstGeom>
            <a:gradFill flip="none" rotWithShape="1">
              <a:gsLst>
                <a:gs pos="0">
                  <a:schemeClr val="accent2">
                    <a:lumMod val="50000"/>
                  </a:schemeClr>
                </a:gs>
                <a:gs pos="100000">
                  <a:schemeClr val="accent2">
                    <a:lumMod val="75000"/>
                  </a:schemeClr>
                </a:gs>
              </a:gsLst>
              <a:lin ang="0" scaled="1"/>
              <a:tileRect/>
            </a:gradFill>
            <a:ln>
              <a:noFill/>
            </a:ln>
            <a:effectLst/>
            <a:scene3d>
              <a:camera prst="orthographicFront"/>
              <a:lightRig rig="threePt" dir="t"/>
            </a:scene3d>
            <a:sp3d>
              <a:bevelT w="50800"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ounded Rectangle 24"/>
            <p:cNvSpPr/>
            <p:nvPr/>
          </p:nvSpPr>
          <p:spPr>
            <a:xfrm>
              <a:off x="4572000" y="1371600"/>
              <a:ext cx="667512" cy="4114800"/>
            </a:xfrm>
            <a:prstGeom prst="roundRect">
              <a:avLst>
                <a:gd name="adj" fmla="val 2196"/>
              </a:avLst>
            </a:prstGeom>
            <a:gradFill flip="none" rotWithShape="1">
              <a:gsLst>
                <a:gs pos="0">
                  <a:schemeClr val="tx1">
                    <a:alpha val="50000"/>
                  </a:schemeClr>
                </a:gs>
                <a:gs pos="100000">
                  <a:schemeClr val="tx1">
                    <a:alpha val="0"/>
                  </a:schemeClr>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ounded Rectangle 25"/>
            <p:cNvSpPr/>
            <p:nvPr/>
          </p:nvSpPr>
          <p:spPr>
            <a:xfrm>
              <a:off x="4572000" y="3886200"/>
              <a:ext cx="667512" cy="73152"/>
            </a:xfrm>
            <a:prstGeom prst="roundRect">
              <a:avLst>
                <a:gd name="adj" fmla="val 50000"/>
              </a:avLst>
            </a:prstGeom>
            <a:gradFill>
              <a:gsLst>
                <a:gs pos="0">
                  <a:schemeClr val="accent2">
                    <a:lumMod val="75000"/>
                    <a:shade val="30000"/>
                    <a:satMod val="115000"/>
                  </a:schemeClr>
                </a:gs>
                <a:gs pos="50000">
                  <a:schemeClr val="accent2">
                    <a:lumMod val="75000"/>
                    <a:shade val="67500"/>
                    <a:satMod val="115000"/>
                  </a:schemeClr>
                </a:gs>
                <a:gs pos="100000">
                  <a:schemeClr val="accent2">
                    <a:lumMod val="75000"/>
                    <a:shade val="100000"/>
                    <a:satMod val="115000"/>
                  </a:schemeClr>
                </a:gs>
              </a:gsLst>
              <a:lin ang="8100000" scaled="1"/>
            </a:gradFill>
            <a:ln>
              <a:noFill/>
            </a:ln>
            <a:effectLst/>
            <a:scene3d>
              <a:camera prst="orthographicFront"/>
              <a:lightRig rig="sof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ounded Rectangle 26"/>
            <p:cNvSpPr/>
            <p:nvPr/>
          </p:nvSpPr>
          <p:spPr>
            <a:xfrm>
              <a:off x="4572000" y="4953000"/>
              <a:ext cx="667512" cy="73152"/>
            </a:xfrm>
            <a:prstGeom prst="roundRect">
              <a:avLst>
                <a:gd name="adj" fmla="val 50000"/>
              </a:avLst>
            </a:prstGeom>
            <a:gradFill>
              <a:gsLst>
                <a:gs pos="0">
                  <a:schemeClr val="accent2">
                    <a:lumMod val="75000"/>
                    <a:shade val="30000"/>
                    <a:satMod val="115000"/>
                  </a:schemeClr>
                </a:gs>
                <a:gs pos="50000">
                  <a:schemeClr val="accent2">
                    <a:lumMod val="75000"/>
                    <a:shade val="67500"/>
                    <a:satMod val="115000"/>
                  </a:schemeClr>
                </a:gs>
                <a:gs pos="100000">
                  <a:schemeClr val="accent2">
                    <a:lumMod val="75000"/>
                    <a:shade val="100000"/>
                    <a:satMod val="115000"/>
                  </a:schemeClr>
                </a:gs>
              </a:gsLst>
              <a:lin ang="8100000" scaled="1"/>
            </a:gradFill>
            <a:ln>
              <a:noFill/>
            </a:ln>
            <a:effectLst/>
            <a:scene3d>
              <a:camera prst="orthographicFront"/>
              <a:lightRig rig="sof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ounded Rectangle 27"/>
            <p:cNvSpPr/>
            <p:nvPr/>
          </p:nvSpPr>
          <p:spPr>
            <a:xfrm>
              <a:off x="4572000" y="2819400"/>
              <a:ext cx="667512" cy="73152"/>
            </a:xfrm>
            <a:prstGeom prst="roundRect">
              <a:avLst>
                <a:gd name="adj" fmla="val 50000"/>
              </a:avLst>
            </a:prstGeom>
            <a:gradFill>
              <a:gsLst>
                <a:gs pos="0">
                  <a:schemeClr val="accent2">
                    <a:lumMod val="75000"/>
                    <a:shade val="30000"/>
                    <a:satMod val="115000"/>
                  </a:schemeClr>
                </a:gs>
                <a:gs pos="50000">
                  <a:schemeClr val="accent2">
                    <a:lumMod val="75000"/>
                    <a:shade val="67500"/>
                    <a:satMod val="115000"/>
                  </a:schemeClr>
                </a:gs>
                <a:gs pos="100000">
                  <a:schemeClr val="accent2">
                    <a:lumMod val="75000"/>
                    <a:shade val="100000"/>
                    <a:satMod val="115000"/>
                  </a:schemeClr>
                </a:gs>
              </a:gsLst>
              <a:lin ang="8100000" scaled="1"/>
            </a:gradFill>
            <a:ln>
              <a:noFill/>
            </a:ln>
            <a:effectLst/>
            <a:scene3d>
              <a:camera prst="orthographicFront"/>
              <a:lightRig rig="sof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ounded Rectangle 28"/>
            <p:cNvSpPr/>
            <p:nvPr/>
          </p:nvSpPr>
          <p:spPr>
            <a:xfrm>
              <a:off x="4572000" y="1752600"/>
              <a:ext cx="667512" cy="73152"/>
            </a:xfrm>
            <a:prstGeom prst="roundRect">
              <a:avLst>
                <a:gd name="adj" fmla="val 50000"/>
              </a:avLst>
            </a:prstGeom>
            <a:gradFill>
              <a:gsLst>
                <a:gs pos="0">
                  <a:schemeClr val="accent2">
                    <a:lumMod val="75000"/>
                    <a:shade val="30000"/>
                    <a:satMod val="115000"/>
                  </a:schemeClr>
                </a:gs>
                <a:gs pos="50000">
                  <a:schemeClr val="accent2">
                    <a:lumMod val="75000"/>
                    <a:shade val="67500"/>
                    <a:satMod val="115000"/>
                  </a:schemeClr>
                </a:gs>
                <a:gs pos="100000">
                  <a:schemeClr val="accent2">
                    <a:lumMod val="75000"/>
                    <a:shade val="100000"/>
                    <a:satMod val="115000"/>
                  </a:schemeClr>
                </a:gs>
              </a:gsLst>
              <a:lin ang="8100000" scaled="1"/>
            </a:gradFill>
            <a:ln>
              <a:noFill/>
            </a:ln>
            <a:effectLst/>
            <a:scene3d>
              <a:camera prst="orthographicFront"/>
              <a:lightRig rig="sof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xmlns="" val="407189208"/>
      </p:ext>
    </p:extLst>
  </p:cSld>
  <p:clrMapOvr>
    <a:overrideClrMapping bg1="lt1" tx1="dk1" bg2="lt2" tx2="dk2" accent1="accent1" accent2="accent2" accent3="accent3" accent4="accent4" accent5="accent5" accent6="accent6" hlink="hlink" folHlink="folHlink"/>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2" nodeType="afterEffect">
                                  <p:stCondLst>
                                    <p:cond delay="0"/>
                                  </p:stCondLst>
                                  <p:iterate type="lt">
                                    <p:tmAbs val="0"/>
                                  </p:iterate>
                                  <p:childTnLst>
                                    <p:set>
                                      <p:cBhvr>
                                        <p:cTn id="6" dur="1" fill="hold">
                                          <p:stCondLst>
                                            <p:cond delay="0"/>
                                          </p:stCondLst>
                                        </p:cTn>
                                        <p:tgtEl>
                                          <p:spTgt spid="14"/>
                                        </p:tgtEl>
                                        <p:attrNameLst>
                                          <p:attrName>style.visibility</p:attrName>
                                        </p:attrNameLst>
                                      </p:cBhvr>
                                      <p:to>
                                        <p:strVal val="hidden"/>
                                      </p:to>
                                    </p:set>
                                  </p:childTnLst>
                                </p:cTn>
                              </p:par>
                            </p:childTnLst>
                          </p:cTn>
                        </p:par>
                        <p:par>
                          <p:cTn id="7" fill="hold">
                            <p:stCondLst>
                              <p:cond delay="0"/>
                            </p:stCondLst>
                            <p:childTnLst>
                              <p:par>
                                <p:cTn id="8" presetID="6" presetClass="emph" presetSubtype="0" fill="hold" grpId="3" nodeType="afterEffect">
                                  <p:stCondLst>
                                    <p:cond delay="0"/>
                                  </p:stCondLst>
                                  <p:iterate type="lt">
                                    <p:tmPct val="0"/>
                                  </p:iterate>
                                  <p:childTnLst>
                                    <p:animScale>
                                      <p:cBhvr>
                                        <p:cTn id="9" dur="10" fill="hold"/>
                                        <p:tgtEl>
                                          <p:spTgt spid="14"/>
                                        </p:tgtEl>
                                      </p:cBhvr>
                                      <p:by x="100000" y="400000"/>
                                    </p:animScale>
                                  </p:childTnLst>
                                </p:cTn>
                              </p:par>
                            </p:childTnLst>
                          </p:cTn>
                        </p:par>
                        <p:par>
                          <p:cTn id="10" fill="hold">
                            <p:stCondLst>
                              <p:cond delay="10"/>
                            </p:stCondLst>
                            <p:childTnLst>
                              <p:par>
                                <p:cTn id="11" presetID="1" presetClass="entr" presetSubtype="0" fill="hold" grpId="4" nodeType="afterEffect">
                                  <p:stCondLst>
                                    <p:cond delay="0"/>
                                  </p:stCondLst>
                                  <p:iterate type="lt">
                                    <p:tmAbs val="0"/>
                                  </p:iterate>
                                  <p:childTnLst>
                                    <p:set>
                                      <p:cBhvr>
                                        <p:cTn id="12" dur="1" fill="hold">
                                          <p:stCondLst>
                                            <p:cond delay="0"/>
                                          </p:stCondLst>
                                        </p:cTn>
                                        <p:tgtEl>
                                          <p:spTgt spid="14"/>
                                        </p:tgtEl>
                                        <p:attrNameLst>
                                          <p:attrName>style.visibility</p:attrName>
                                        </p:attrNameLst>
                                      </p:cBhvr>
                                      <p:to>
                                        <p:strVal val="visible"/>
                                      </p:to>
                                    </p:set>
                                  </p:childTnLst>
                                </p:cTn>
                              </p:par>
                              <p:par>
                                <p:cTn id="13" presetID="6" presetClass="emph" presetSubtype="0" accel="50000" decel="50000" fill="hold" grpId="1" nodeType="withEffect">
                                  <p:stCondLst>
                                    <p:cond delay="0"/>
                                  </p:stCondLst>
                                  <p:iterate type="lt">
                                    <p:tmPct val="0"/>
                                  </p:iterate>
                                  <p:childTnLst>
                                    <p:animScale>
                                      <p:cBhvr>
                                        <p:cTn id="14" dur="1000" fill="hold"/>
                                        <p:tgtEl>
                                          <p:spTgt spid="14"/>
                                        </p:tgtEl>
                                      </p:cBhvr>
                                      <p:by x="100000" y="25000"/>
                                    </p:animScale>
                                  </p:childTnLst>
                                </p:cTn>
                              </p:par>
                              <p:par>
                                <p:cTn id="15" presetID="37" presetClass="entr" presetSubtype="0" fill="hold" grpId="0" nodeType="withEffect">
                                  <p:stCondLst>
                                    <p:cond delay="0"/>
                                  </p:stCondLst>
                                  <p:iterate type="lt">
                                    <p:tmPct val="0"/>
                                  </p:iterate>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900" decel="100000" fill="hold"/>
                                        <p:tgtEl>
                                          <p:spTgt spid="14"/>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par>
                                <p:cTn id="21" presetID="47"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par>
                                <p:cTn id="26" presetID="47"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par>
                          <p:cTn id="31" fill="hold">
                            <p:stCondLst>
                              <p:cond delay="1010"/>
                            </p:stCondLst>
                            <p:childTnLst>
                              <p:par>
                                <p:cTn id="32" presetID="17" presetClass="exit" presetSubtype="8" fill="hold" nodeType="afterEffect">
                                  <p:stCondLst>
                                    <p:cond delay="0"/>
                                  </p:stCondLst>
                                  <p:childTnLst>
                                    <p:anim calcmode="lin" valueType="num">
                                      <p:cBhvr>
                                        <p:cTn id="33" dur="1000"/>
                                        <p:tgtEl>
                                          <p:spTgt spid="23"/>
                                        </p:tgtEl>
                                        <p:attrNameLst>
                                          <p:attrName>ppt_x</p:attrName>
                                        </p:attrNameLst>
                                      </p:cBhvr>
                                      <p:tavLst>
                                        <p:tav tm="0">
                                          <p:val>
                                            <p:strVal val="ppt_x"/>
                                          </p:val>
                                        </p:tav>
                                        <p:tav tm="100000">
                                          <p:val>
                                            <p:strVal val="ppt_x-ppt_w/2"/>
                                          </p:val>
                                        </p:tav>
                                      </p:tavLst>
                                    </p:anim>
                                    <p:anim calcmode="lin" valueType="num">
                                      <p:cBhvr>
                                        <p:cTn id="34" dur="1000"/>
                                        <p:tgtEl>
                                          <p:spTgt spid="23"/>
                                        </p:tgtEl>
                                        <p:attrNameLst>
                                          <p:attrName>ppt_y</p:attrName>
                                        </p:attrNameLst>
                                      </p:cBhvr>
                                      <p:tavLst>
                                        <p:tav tm="0">
                                          <p:val>
                                            <p:strVal val="ppt_y"/>
                                          </p:val>
                                        </p:tav>
                                        <p:tav tm="100000">
                                          <p:val>
                                            <p:strVal val="ppt_y"/>
                                          </p:val>
                                        </p:tav>
                                      </p:tavLst>
                                    </p:anim>
                                    <p:anim calcmode="lin" valueType="num">
                                      <p:cBhvr>
                                        <p:cTn id="35" dur="1000"/>
                                        <p:tgtEl>
                                          <p:spTgt spid="23"/>
                                        </p:tgtEl>
                                        <p:attrNameLst>
                                          <p:attrName>ppt_w</p:attrName>
                                        </p:attrNameLst>
                                      </p:cBhvr>
                                      <p:tavLst>
                                        <p:tav tm="0">
                                          <p:val>
                                            <p:strVal val="ppt_w"/>
                                          </p:val>
                                        </p:tav>
                                        <p:tav tm="100000">
                                          <p:val>
                                            <p:fltVal val="0"/>
                                          </p:val>
                                        </p:tav>
                                      </p:tavLst>
                                    </p:anim>
                                    <p:anim calcmode="lin" valueType="num">
                                      <p:cBhvr>
                                        <p:cTn id="36" dur="1000"/>
                                        <p:tgtEl>
                                          <p:spTgt spid="23"/>
                                        </p:tgtEl>
                                        <p:attrNameLst>
                                          <p:attrName>ppt_h</p:attrName>
                                        </p:attrNameLst>
                                      </p:cBhvr>
                                      <p:tavLst>
                                        <p:tav tm="0">
                                          <p:val>
                                            <p:strVal val="ppt_h"/>
                                          </p:val>
                                        </p:tav>
                                        <p:tav tm="100000">
                                          <p:val>
                                            <p:strVal val="ppt_h"/>
                                          </p:val>
                                        </p:tav>
                                      </p:tavLst>
                                    </p:anim>
                                    <p:set>
                                      <p:cBhvr>
                                        <p:cTn id="37" dur="1" fill="hold">
                                          <p:stCondLst>
                                            <p:cond delay="999"/>
                                          </p:stCondLst>
                                        </p:cTn>
                                        <p:tgtEl>
                                          <p:spTgt spid="23"/>
                                        </p:tgtEl>
                                        <p:attrNameLst>
                                          <p:attrName>style.visibility</p:attrName>
                                        </p:attrNameLst>
                                      </p:cBhvr>
                                      <p:to>
                                        <p:strVal val="hidden"/>
                                      </p:to>
                                    </p:set>
                                  </p:childTnLst>
                                </p:cTn>
                              </p:par>
                              <p:par>
                                <p:cTn id="38" presetID="1" presetClass="entr" presetSubtype="0" fill="hold" nodeType="withEffect">
                                  <p:stCondLst>
                                    <p:cond delay="0"/>
                                  </p:stCondLst>
                                  <p:childTnLst>
                                    <p:set>
                                      <p:cBhvr>
                                        <p:cTn id="39" dur="1" fill="hold">
                                          <p:stCondLst>
                                            <p:cond delay="0"/>
                                          </p:stCondLst>
                                        </p:cTn>
                                        <p:tgtEl>
                                          <p:spTgt spid="30"/>
                                        </p:tgtEl>
                                        <p:attrNameLst>
                                          <p:attrName>style.visibility</p:attrName>
                                        </p:attrNameLst>
                                      </p:cBhvr>
                                      <p:to>
                                        <p:strVal val="visible"/>
                                      </p:to>
                                    </p:set>
                                  </p:childTnLst>
                                </p:cTn>
                              </p:par>
                            </p:childTnLst>
                          </p:cTn>
                        </p:par>
                        <p:par>
                          <p:cTn id="40" fill="hold">
                            <p:stCondLst>
                              <p:cond delay="2010"/>
                            </p:stCondLst>
                            <p:childTnLst>
                              <p:par>
                                <p:cTn id="41" presetID="17" presetClass="entr" presetSubtype="2"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p:cTn id="43" dur="1000" fill="hold"/>
                                        <p:tgtEl>
                                          <p:spTgt spid="20"/>
                                        </p:tgtEl>
                                        <p:attrNameLst>
                                          <p:attrName>ppt_x</p:attrName>
                                        </p:attrNameLst>
                                      </p:cBhvr>
                                      <p:tavLst>
                                        <p:tav tm="0">
                                          <p:val>
                                            <p:strVal val="#ppt_x+#ppt_w/2"/>
                                          </p:val>
                                        </p:tav>
                                        <p:tav tm="100000">
                                          <p:val>
                                            <p:strVal val="#ppt_x"/>
                                          </p:val>
                                        </p:tav>
                                      </p:tavLst>
                                    </p:anim>
                                    <p:anim calcmode="lin" valueType="num">
                                      <p:cBhvr>
                                        <p:cTn id="44" dur="1000" fill="hold"/>
                                        <p:tgtEl>
                                          <p:spTgt spid="20"/>
                                        </p:tgtEl>
                                        <p:attrNameLst>
                                          <p:attrName>ppt_y</p:attrName>
                                        </p:attrNameLst>
                                      </p:cBhvr>
                                      <p:tavLst>
                                        <p:tav tm="0">
                                          <p:val>
                                            <p:strVal val="#ppt_y"/>
                                          </p:val>
                                        </p:tav>
                                        <p:tav tm="100000">
                                          <p:val>
                                            <p:strVal val="#ppt_y"/>
                                          </p:val>
                                        </p:tav>
                                      </p:tavLst>
                                    </p:anim>
                                    <p:anim calcmode="lin" valueType="num">
                                      <p:cBhvr>
                                        <p:cTn id="45" dur="1000" fill="hold"/>
                                        <p:tgtEl>
                                          <p:spTgt spid="20"/>
                                        </p:tgtEl>
                                        <p:attrNameLst>
                                          <p:attrName>ppt_w</p:attrName>
                                        </p:attrNameLst>
                                      </p:cBhvr>
                                      <p:tavLst>
                                        <p:tav tm="0">
                                          <p:val>
                                            <p:fltVal val="0"/>
                                          </p:val>
                                        </p:tav>
                                        <p:tav tm="100000">
                                          <p:val>
                                            <p:strVal val="#ppt_w"/>
                                          </p:val>
                                        </p:tav>
                                      </p:tavLst>
                                    </p:anim>
                                    <p:anim calcmode="lin" valueType="num">
                                      <p:cBhvr>
                                        <p:cTn id="46" dur="1000" fill="hold"/>
                                        <p:tgtEl>
                                          <p:spTgt spid="2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4" grpId="2"/>
      <p:bldP spid="14" grpId="3"/>
      <p:bldP spid="14" grpId="4"/>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75" descr="Picture1.jpg"/>
          <p:cNvPicPr>
            <a:picLocks noChangeAspect="1"/>
          </p:cNvPicPr>
          <p:nvPr/>
        </p:nvPicPr>
        <p:blipFill>
          <a:blip r:embed="rId3"/>
          <a:stretch>
            <a:fillRect/>
          </a:stretch>
        </p:blipFill>
        <p:spPr>
          <a:xfrm>
            <a:off x="1" y="1207463"/>
            <a:ext cx="9144000" cy="5968589"/>
          </a:xfrm>
          <a:prstGeom prst="rect">
            <a:avLst/>
          </a:prstGeom>
        </p:spPr>
      </p:pic>
      <p:pic>
        <p:nvPicPr>
          <p:cNvPr id="56321" name="Picture 1" descr="F:\summer-tree.png"/>
          <p:cNvPicPr>
            <a:picLocks noChangeAspect="1" noChangeArrowheads="1"/>
          </p:cNvPicPr>
          <p:nvPr/>
        </p:nvPicPr>
        <p:blipFill>
          <a:blip r:embed="rId4"/>
          <a:stretch>
            <a:fillRect/>
          </a:stretch>
        </p:blipFill>
        <p:spPr bwMode="auto">
          <a:xfrm>
            <a:off x="-1" y="1280160"/>
            <a:ext cx="9144001" cy="5577840"/>
          </a:xfrm>
          <a:prstGeom prst="rect">
            <a:avLst/>
          </a:prstGeom>
          <a:noFill/>
        </p:spPr>
      </p:pic>
      <p:sp>
        <p:nvSpPr>
          <p:cNvPr id="5" name="Rectangle 4"/>
          <p:cNvSpPr/>
          <p:nvPr/>
        </p:nvSpPr>
        <p:spPr>
          <a:xfrm>
            <a:off x="0" y="-5484"/>
            <a:ext cx="9144000" cy="12192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4" name="TextBox 13"/>
          <p:cNvSpPr txBox="1"/>
          <p:nvPr/>
        </p:nvSpPr>
        <p:spPr>
          <a:xfrm>
            <a:off x="1337623" y="428171"/>
            <a:ext cx="6468759" cy="618631"/>
          </a:xfrm>
          <a:prstGeom prst="rect">
            <a:avLst/>
          </a:prstGeom>
          <a:noFill/>
          <a:effectLst/>
        </p:spPr>
        <p:txBody>
          <a:bodyPr wrap="none" rtlCol="0">
            <a:spAutoFit/>
            <a:scene3d>
              <a:camera prst="orthographicFront"/>
              <a:lightRig rig="glow" dir="tl">
                <a:rot lat="0" lon="0" rev="5400000"/>
              </a:lightRig>
            </a:scene3d>
            <a:sp3d contourW="12700">
              <a:bevelT w="25400" h="25400"/>
              <a:contourClr>
                <a:schemeClr val="accent6">
                  <a:shade val="73000"/>
                </a:schemeClr>
              </a:contourClr>
            </a:sp3d>
          </a:bodyPr>
          <a:lstStyle/>
          <a:p>
            <a:pPr algn="ctr">
              <a:lnSpc>
                <a:spcPct val="90000"/>
              </a:lnSpc>
            </a:pPr>
            <a:r>
              <a:rPr lang="en-US" sz="3800" b="1" spc="300" dirty="0" smtClean="0">
                <a:ln w="11430"/>
                <a:gradFill>
                  <a:gsLst>
                    <a:gs pos="0">
                      <a:srgbClr val="FFD63F"/>
                    </a:gs>
                    <a:gs pos="75000">
                      <a:srgbClr val="FFC000"/>
                    </a:gs>
                    <a:gs pos="100000">
                      <a:srgbClr val="F79646">
                        <a:tint val="90000"/>
                        <a:satMod val="120000"/>
                      </a:srgbClr>
                    </a:gs>
                  </a:gsLst>
                  <a:lin ang="5400000"/>
                </a:gradFill>
                <a:effectLst>
                  <a:outerShdw blurRad="80000" dist="40000" dir="5040000" algn="tl">
                    <a:srgbClr val="000000">
                      <a:alpha val="30000"/>
                    </a:srgbClr>
                  </a:outerShdw>
                </a:effectLst>
                <a:latin typeface="Arial Black" pitchFamily="34" charset="0"/>
              </a:rPr>
              <a:t>Changing Phenology</a:t>
            </a:r>
            <a:endParaRPr lang="en-US" sz="3800" b="1" spc="300" dirty="0">
              <a:ln w="11430"/>
              <a:gradFill>
                <a:gsLst>
                  <a:gs pos="0">
                    <a:srgbClr val="FFD63F"/>
                  </a:gs>
                  <a:gs pos="75000">
                    <a:srgbClr val="FFC000"/>
                  </a:gs>
                  <a:gs pos="100000">
                    <a:srgbClr val="F79646">
                      <a:tint val="90000"/>
                      <a:satMod val="120000"/>
                    </a:srgbClr>
                  </a:gs>
                </a:gsLst>
                <a:lin ang="5400000"/>
              </a:gradFill>
              <a:effectLst>
                <a:outerShdw blurRad="80000" dist="40000" dir="5040000" algn="tl">
                  <a:srgbClr val="000000">
                    <a:alpha val="30000"/>
                  </a:srgbClr>
                </a:outerShdw>
              </a:effectLst>
              <a:latin typeface="Arial Black" pitchFamily="34" charset="0"/>
            </a:endParaRPr>
          </a:p>
        </p:txBody>
      </p:sp>
      <p:cxnSp>
        <p:nvCxnSpPr>
          <p:cNvPr id="9" name="Straight Connector 8"/>
          <p:cNvCxnSpPr/>
          <p:nvPr/>
        </p:nvCxnSpPr>
        <p:spPr>
          <a:xfrm>
            <a:off x="0" y="1260000"/>
            <a:ext cx="9144000" cy="1588"/>
          </a:xfrm>
          <a:prstGeom prst="line">
            <a:avLst/>
          </a:prstGeom>
          <a:ln w="57150">
            <a:solidFill>
              <a:srgbClr val="FFE83F"/>
            </a:solidFill>
          </a:ln>
          <a:scene3d>
            <a:camera prst="orthographicFront"/>
            <a:lightRig rig="threePt" dir="t"/>
          </a:scene3d>
          <a:sp3d>
            <a:bevelT w="38100"/>
          </a:sp3d>
        </p:spPr>
        <p:style>
          <a:lnRef idx="1">
            <a:schemeClr val="accent1"/>
          </a:lnRef>
          <a:fillRef idx="0">
            <a:schemeClr val="accent1"/>
          </a:fillRef>
          <a:effectRef idx="0">
            <a:schemeClr val="accent1"/>
          </a:effectRef>
          <a:fontRef idx="minor">
            <a:schemeClr val="tx1"/>
          </a:fontRef>
        </p:style>
      </p:cxnSp>
      <p:grpSp>
        <p:nvGrpSpPr>
          <p:cNvPr id="30" name="Inside-left page 1"/>
          <p:cNvGrpSpPr/>
          <p:nvPr/>
        </p:nvGrpSpPr>
        <p:grpSpPr>
          <a:xfrm>
            <a:off x="1559404" y="1895568"/>
            <a:ext cx="3044952" cy="4114800"/>
            <a:chOff x="1527048" y="1371600"/>
            <a:chExt cx="3044952" cy="4114800"/>
          </a:xfrm>
        </p:grpSpPr>
        <p:sp>
          <p:nvSpPr>
            <p:cNvPr id="31" name="Rounded Rectangle 30"/>
            <p:cNvSpPr/>
            <p:nvPr/>
          </p:nvSpPr>
          <p:spPr>
            <a:xfrm>
              <a:off x="1527048" y="1371600"/>
              <a:ext cx="3044952" cy="4114800"/>
            </a:xfrm>
            <a:prstGeom prst="roundRect">
              <a:avLst>
                <a:gd name="adj" fmla="val 1580"/>
              </a:avLst>
            </a:prstGeom>
            <a:gradFill flip="none" rotWithShape="1">
              <a:gsLst>
                <a:gs pos="0">
                  <a:schemeClr val="accent2">
                    <a:lumMod val="75000"/>
                  </a:schemeClr>
                </a:gs>
                <a:gs pos="100000">
                  <a:schemeClr val="accent2">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Rectangle 31"/>
            <p:cNvSpPr/>
            <p:nvPr/>
          </p:nvSpPr>
          <p:spPr>
            <a:xfrm>
              <a:off x="1691640" y="1449324"/>
              <a:ext cx="2880360" cy="3959352"/>
            </a:xfrm>
            <a:prstGeom prst="rect">
              <a:avLst/>
            </a:prstGeom>
            <a:gradFill flip="none" rotWithShape="1">
              <a:gsLst>
                <a:gs pos="0">
                  <a:schemeClr val="bg1">
                    <a:lumMod val="65000"/>
                  </a:schemeClr>
                </a:gs>
                <a:gs pos="5000">
                  <a:schemeClr val="bg1"/>
                </a:gs>
                <a:gs pos="18000">
                  <a:schemeClr val="bg1">
                    <a:lumMod val="95000"/>
                  </a:schemeClr>
                </a:gs>
                <a:gs pos="38000">
                  <a:schemeClr val="bg1"/>
                </a:gs>
                <a:gs pos="100000">
                  <a:schemeClr val="bg1"/>
                </a:gs>
              </a:gsLst>
              <a:lin ang="10800000" scaled="1"/>
              <a:tileRect/>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33" name="Inside-right page 3"/>
          <p:cNvGrpSpPr/>
          <p:nvPr/>
        </p:nvGrpSpPr>
        <p:grpSpPr>
          <a:xfrm>
            <a:off x="4604356" y="1895568"/>
            <a:ext cx="3044952" cy="4114800"/>
            <a:chOff x="4572000" y="1371600"/>
            <a:chExt cx="3044952" cy="4114800"/>
          </a:xfrm>
        </p:grpSpPr>
        <p:grpSp>
          <p:nvGrpSpPr>
            <p:cNvPr id="34" name="Inside-right"/>
            <p:cNvGrpSpPr/>
            <p:nvPr/>
          </p:nvGrpSpPr>
          <p:grpSpPr>
            <a:xfrm>
              <a:off x="4572000" y="1371600"/>
              <a:ext cx="3044952" cy="4114800"/>
              <a:chOff x="4572000" y="1371600"/>
              <a:chExt cx="3044952" cy="4114800"/>
            </a:xfrm>
          </p:grpSpPr>
          <p:grpSp>
            <p:nvGrpSpPr>
              <p:cNvPr id="36" name="Inside-right"/>
              <p:cNvGrpSpPr/>
              <p:nvPr/>
            </p:nvGrpSpPr>
            <p:grpSpPr>
              <a:xfrm rot="10800000">
                <a:off x="4572000" y="1371600"/>
                <a:ext cx="3044952" cy="4114800"/>
                <a:chOff x="1527048" y="1371600"/>
                <a:chExt cx="3044952" cy="4114800"/>
              </a:xfrm>
            </p:grpSpPr>
            <p:sp>
              <p:nvSpPr>
                <p:cNvPr id="44" name="Rounded Rectangle 43"/>
                <p:cNvSpPr/>
                <p:nvPr/>
              </p:nvSpPr>
              <p:spPr>
                <a:xfrm>
                  <a:off x="1527048" y="1371600"/>
                  <a:ext cx="3044952" cy="4114800"/>
                </a:xfrm>
                <a:prstGeom prst="roundRect">
                  <a:avLst>
                    <a:gd name="adj" fmla="val 1580"/>
                  </a:avLst>
                </a:prstGeom>
                <a:gradFill flip="none" rotWithShape="1">
                  <a:gsLst>
                    <a:gs pos="0">
                      <a:schemeClr val="accent2">
                        <a:lumMod val="75000"/>
                      </a:schemeClr>
                    </a:gs>
                    <a:gs pos="100000">
                      <a:schemeClr val="accent2">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Rectangle 44"/>
                <p:cNvSpPr/>
                <p:nvPr/>
              </p:nvSpPr>
              <p:spPr>
                <a:xfrm>
                  <a:off x="1691640" y="1449324"/>
                  <a:ext cx="2880360" cy="3959352"/>
                </a:xfrm>
                <a:prstGeom prst="rect">
                  <a:avLst/>
                </a:prstGeom>
                <a:gradFill flip="none" rotWithShape="1">
                  <a:gsLst>
                    <a:gs pos="0">
                      <a:schemeClr val="bg1">
                        <a:lumMod val="65000"/>
                      </a:schemeClr>
                    </a:gs>
                    <a:gs pos="5000">
                      <a:schemeClr val="bg1"/>
                    </a:gs>
                    <a:gs pos="18000">
                      <a:schemeClr val="bg1">
                        <a:lumMod val="95000"/>
                      </a:schemeClr>
                    </a:gs>
                    <a:gs pos="38000">
                      <a:schemeClr val="bg1"/>
                    </a:gs>
                    <a:gs pos="100000">
                      <a:schemeClr val="bg1"/>
                    </a:gs>
                  </a:gsLst>
                  <a:lin ang="10800000" scaled="1"/>
                  <a:tileRect/>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37" name="Group 167"/>
              <p:cNvGrpSpPr/>
              <p:nvPr/>
            </p:nvGrpSpPr>
            <p:grpSpPr>
              <a:xfrm>
                <a:off x="7162800" y="1453896"/>
                <a:ext cx="246855" cy="3950208"/>
                <a:chOff x="7162800" y="1453896"/>
                <a:chExt cx="246855" cy="3950208"/>
              </a:xfrm>
            </p:grpSpPr>
            <p:cxnSp>
              <p:nvCxnSpPr>
                <p:cNvPr id="38" name="Straight Connector 37"/>
                <p:cNvCxnSpPr/>
                <p:nvPr/>
              </p:nvCxnSpPr>
              <p:spPr>
                <a:xfrm rot="5400000">
                  <a:off x="5263102" y="3428206"/>
                  <a:ext cx="3950208" cy="1588"/>
                </a:xfrm>
                <a:prstGeom prst="line">
                  <a:avLst/>
                </a:prstGeom>
                <a:ln w="9525">
                  <a:solidFill>
                    <a:schemeClr val="bg1">
                      <a:lumMod val="85000"/>
                    </a:schemeClr>
                  </a:solidFill>
                </a:ln>
                <a:effectLst/>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a:off x="5318266" y="3428206"/>
                  <a:ext cx="3950208" cy="1588"/>
                </a:xfrm>
                <a:prstGeom prst="line">
                  <a:avLst/>
                </a:prstGeom>
                <a:ln w="9525">
                  <a:solidFill>
                    <a:schemeClr val="bg1">
                      <a:lumMod val="85000"/>
                    </a:schemeClr>
                  </a:solidFill>
                </a:ln>
                <a:effectLst/>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5400000">
                  <a:off x="5356763" y="3428206"/>
                  <a:ext cx="3950208" cy="1588"/>
                </a:xfrm>
                <a:prstGeom prst="line">
                  <a:avLst/>
                </a:prstGeom>
                <a:ln w="9525">
                  <a:solidFill>
                    <a:schemeClr val="bg1">
                      <a:lumMod val="85000"/>
                    </a:schemeClr>
                  </a:solidFill>
                </a:ln>
                <a:effectLst/>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5395260" y="3428206"/>
                  <a:ext cx="3950208" cy="1588"/>
                </a:xfrm>
                <a:prstGeom prst="line">
                  <a:avLst/>
                </a:prstGeom>
                <a:ln w="9525">
                  <a:solidFill>
                    <a:schemeClr val="bg1">
                      <a:lumMod val="85000"/>
                    </a:schemeClr>
                  </a:solidFill>
                </a:ln>
                <a:effectLst/>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5433757" y="3428206"/>
                  <a:ext cx="3950208" cy="1588"/>
                </a:xfrm>
                <a:prstGeom prst="line">
                  <a:avLst/>
                </a:prstGeom>
                <a:ln w="9525">
                  <a:solidFill>
                    <a:schemeClr val="bg1">
                      <a:lumMod val="85000"/>
                    </a:schemeClr>
                  </a:solidFill>
                </a:ln>
                <a:effectLst/>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5188490" y="3428206"/>
                  <a:ext cx="3950208" cy="1588"/>
                </a:xfrm>
                <a:prstGeom prst="line">
                  <a:avLst/>
                </a:prstGeom>
                <a:ln w="9525">
                  <a:solidFill>
                    <a:schemeClr val="bg1">
                      <a:lumMod val="85000"/>
                    </a:schemeClr>
                  </a:solidFill>
                </a:ln>
                <a:effectLst/>
              </p:spPr>
              <p:style>
                <a:lnRef idx="1">
                  <a:schemeClr val="accent1"/>
                </a:lnRef>
                <a:fillRef idx="0">
                  <a:schemeClr val="accent1"/>
                </a:fillRef>
                <a:effectRef idx="0">
                  <a:schemeClr val="accent1"/>
                </a:effectRef>
                <a:fontRef idx="minor">
                  <a:schemeClr val="tx1"/>
                </a:fontRef>
              </p:style>
            </p:cxnSp>
          </p:grpSp>
        </p:grpSp>
        <p:sp>
          <p:nvSpPr>
            <p:cNvPr id="35" name="TextBox 34"/>
            <p:cNvSpPr txBox="1"/>
            <p:nvPr/>
          </p:nvSpPr>
          <p:spPr>
            <a:xfrm>
              <a:off x="4709807" y="1574837"/>
              <a:ext cx="2507042" cy="3693319"/>
            </a:xfrm>
            <a:prstGeom prst="rect">
              <a:avLst/>
            </a:prstGeom>
            <a:noFill/>
          </p:spPr>
          <p:txBody>
            <a:bodyPr wrap="square" rtlCol="0">
              <a:spAutoFit/>
            </a:bodyPr>
            <a:lstStyle/>
            <a:p>
              <a:r>
                <a:rPr lang="en-US" dirty="0">
                  <a:latin typeface="Informal Roman" panose="030604020304060B0204" pitchFamily="66" charset="0"/>
                </a:rPr>
                <a:t> Thus, many species are becoming mistimed due to climate change. We urge researchers with long-term datasets on </a:t>
              </a:r>
              <a:r>
                <a:rPr lang="en-US" dirty="0" err="1">
                  <a:latin typeface="Informal Roman" panose="030604020304060B0204" pitchFamily="66" charset="0"/>
                </a:rPr>
                <a:t>phenology</a:t>
              </a:r>
              <a:r>
                <a:rPr lang="en-US" dirty="0">
                  <a:latin typeface="Informal Roman" panose="030604020304060B0204" pitchFamily="66" charset="0"/>
                </a:rPr>
                <a:t> to link their data with those that may serve as a yardstick, because documentation of the incidence of climate change-induced mistiming is crucial in assessing the impact of global climate </a:t>
              </a:r>
              <a:r>
                <a:rPr lang="en-US" dirty="0" smtClean="0">
                  <a:latin typeface="Informal Roman" panose="030604020304060B0204" pitchFamily="66" charset="0"/>
                </a:rPr>
                <a:t>change.</a:t>
              </a:r>
              <a:endParaRPr lang="en-US" dirty="0" smtClean="0">
                <a:solidFill>
                  <a:prstClr val="black"/>
                </a:solidFill>
                <a:latin typeface="Informal Roman" panose="030604020304060B0204" pitchFamily="66" charset="0"/>
              </a:endParaRPr>
            </a:p>
          </p:txBody>
        </p:sp>
      </p:grpSp>
      <p:grpSp>
        <p:nvGrpSpPr>
          <p:cNvPr id="46" name="Inside-left page 2"/>
          <p:cNvGrpSpPr/>
          <p:nvPr/>
        </p:nvGrpSpPr>
        <p:grpSpPr>
          <a:xfrm>
            <a:off x="1723996" y="1973292"/>
            <a:ext cx="2880360" cy="3959352"/>
            <a:chOff x="1691640" y="1449324"/>
            <a:chExt cx="2880360" cy="3959352"/>
          </a:xfrm>
        </p:grpSpPr>
        <p:sp>
          <p:nvSpPr>
            <p:cNvPr id="47" name="Inside-left"/>
            <p:cNvSpPr/>
            <p:nvPr/>
          </p:nvSpPr>
          <p:spPr>
            <a:xfrm>
              <a:off x="1691640" y="1449324"/>
              <a:ext cx="2880360" cy="3959352"/>
            </a:xfrm>
            <a:prstGeom prst="rect">
              <a:avLst/>
            </a:prstGeom>
            <a:gradFill flip="none" rotWithShape="1">
              <a:gsLst>
                <a:gs pos="0">
                  <a:schemeClr val="bg1">
                    <a:lumMod val="65000"/>
                  </a:schemeClr>
                </a:gs>
                <a:gs pos="5000">
                  <a:schemeClr val="bg1"/>
                </a:gs>
                <a:gs pos="18000">
                  <a:schemeClr val="bg1">
                    <a:lumMod val="95000"/>
                  </a:schemeClr>
                </a:gs>
                <a:gs pos="38000">
                  <a:schemeClr val="bg1"/>
                </a:gs>
                <a:gs pos="100000">
                  <a:schemeClr val="bg1"/>
                </a:gs>
              </a:gsLst>
              <a:lin ang="10800000" scaled="1"/>
              <a:tileRect/>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48" name="Straight Connector 47"/>
            <p:cNvCxnSpPr/>
            <p:nvPr/>
          </p:nvCxnSpPr>
          <p:spPr>
            <a:xfrm rot="16200000" flipH="1">
              <a:off x="-221314" y="3428206"/>
              <a:ext cx="3949417" cy="1588"/>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49" name="Inside-right page 2"/>
          <p:cNvGrpSpPr/>
          <p:nvPr/>
        </p:nvGrpSpPr>
        <p:grpSpPr>
          <a:xfrm>
            <a:off x="4631144" y="1964148"/>
            <a:ext cx="2880360" cy="3959352"/>
            <a:chOff x="4572000" y="1449324"/>
            <a:chExt cx="2880360" cy="3959352"/>
          </a:xfrm>
        </p:grpSpPr>
        <p:sp>
          <p:nvSpPr>
            <p:cNvPr id="50" name="Inside-right"/>
            <p:cNvSpPr/>
            <p:nvPr/>
          </p:nvSpPr>
          <p:spPr>
            <a:xfrm rot="10800000">
              <a:off x="4572000" y="1449324"/>
              <a:ext cx="2880360" cy="3959352"/>
            </a:xfrm>
            <a:prstGeom prst="rect">
              <a:avLst/>
            </a:prstGeom>
            <a:gradFill flip="none" rotWithShape="1">
              <a:gsLst>
                <a:gs pos="0">
                  <a:schemeClr val="bg1">
                    <a:lumMod val="65000"/>
                  </a:schemeClr>
                </a:gs>
                <a:gs pos="5000">
                  <a:schemeClr val="bg1"/>
                </a:gs>
                <a:gs pos="18000">
                  <a:schemeClr val="bg1">
                    <a:lumMod val="95000"/>
                  </a:schemeClr>
                </a:gs>
                <a:gs pos="38000">
                  <a:schemeClr val="bg1"/>
                </a:gs>
                <a:gs pos="100000">
                  <a:schemeClr val="bg1"/>
                </a:gs>
              </a:gsLst>
              <a:lin ang="10800000" scaled="1"/>
              <a:tileRect/>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1" name="TextBox 50"/>
            <p:cNvSpPr txBox="1"/>
            <p:nvPr/>
          </p:nvSpPr>
          <p:spPr>
            <a:xfrm>
              <a:off x="4907648" y="2898763"/>
              <a:ext cx="2234589" cy="2308324"/>
            </a:xfrm>
            <a:prstGeom prst="rect">
              <a:avLst/>
            </a:prstGeom>
            <a:noFill/>
          </p:spPr>
          <p:txBody>
            <a:bodyPr wrap="square" rtlCol="0">
              <a:spAutoFit/>
            </a:bodyPr>
            <a:lstStyle/>
            <a:p>
              <a:r>
                <a:rPr lang="en-US" b="1" dirty="0">
                  <a:latin typeface="Informal Roman" panose="030604020304060B0204" pitchFamily="66" charset="0"/>
                </a:rPr>
                <a:t>Phenology</a:t>
              </a:r>
              <a:r>
                <a:rPr lang="en-US" dirty="0">
                  <a:latin typeface="Informal Roman" panose="030604020304060B0204" pitchFamily="66" charset="0"/>
                </a:rPr>
                <a:t> is the study of periodic plant and animal life cycle events and how these are influenced by seasonal and </a:t>
              </a:r>
              <a:r>
                <a:rPr lang="en-US" dirty="0" smtClean="0">
                  <a:latin typeface="Informal Roman" panose="030604020304060B0204" pitchFamily="66" charset="0"/>
                </a:rPr>
                <a:t>inter annual </a:t>
              </a:r>
              <a:r>
                <a:rPr lang="en-US" dirty="0">
                  <a:latin typeface="Informal Roman" panose="030604020304060B0204" pitchFamily="66" charset="0"/>
                </a:rPr>
                <a:t>variations in climate, as well as habitat factors</a:t>
              </a:r>
              <a:endParaRPr lang="en-US" dirty="0" smtClean="0">
                <a:solidFill>
                  <a:prstClr val="black"/>
                </a:solidFill>
                <a:latin typeface="Informal Roman" panose="030604020304060B0204" pitchFamily="66" charset="0"/>
              </a:endParaRPr>
            </a:p>
          </p:txBody>
        </p:sp>
        <p:pic>
          <p:nvPicPr>
            <p:cNvPr id="52" name="Picture 51"/>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4963019" y="1602092"/>
              <a:ext cx="1963715" cy="1281771"/>
            </a:xfrm>
            <a:prstGeom prst="rect">
              <a:avLst/>
            </a:prstGeom>
          </p:spPr>
        </p:pic>
        <p:grpSp>
          <p:nvGrpSpPr>
            <p:cNvPr id="53" name="Group 119"/>
            <p:cNvGrpSpPr/>
            <p:nvPr/>
          </p:nvGrpSpPr>
          <p:grpSpPr>
            <a:xfrm>
              <a:off x="7162800" y="1453896"/>
              <a:ext cx="246855" cy="3950208"/>
              <a:chOff x="7315200" y="1606296"/>
              <a:chExt cx="246855" cy="3950208"/>
            </a:xfrm>
          </p:grpSpPr>
          <p:cxnSp>
            <p:nvCxnSpPr>
              <p:cNvPr id="54" name="Straight Connector 53"/>
              <p:cNvCxnSpPr/>
              <p:nvPr/>
            </p:nvCxnSpPr>
            <p:spPr>
              <a:xfrm rot="5400000">
                <a:off x="5415502" y="3580606"/>
                <a:ext cx="3950208" cy="1588"/>
              </a:xfrm>
              <a:prstGeom prst="line">
                <a:avLst/>
              </a:prstGeom>
              <a:ln w="9525">
                <a:solidFill>
                  <a:schemeClr val="bg1">
                    <a:lumMod val="85000"/>
                  </a:schemeClr>
                </a:solidFill>
              </a:ln>
              <a:effectLst/>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5400000">
                <a:off x="5470666" y="3580606"/>
                <a:ext cx="3950208" cy="1588"/>
              </a:xfrm>
              <a:prstGeom prst="line">
                <a:avLst/>
              </a:prstGeom>
              <a:ln w="9525">
                <a:solidFill>
                  <a:schemeClr val="bg1">
                    <a:lumMod val="85000"/>
                  </a:schemeClr>
                </a:solidFill>
              </a:ln>
              <a:effectLst/>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a:off x="5509163" y="3580606"/>
                <a:ext cx="3950208" cy="1588"/>
              </a:xfrm>
              <a:prstGeom prst="line">
                <a:avLst/>
              </a:prstGeom>
              <a:ln w="9525">
                <a:solidFill>
                  <a:schemeClr val="bg1">
                    <a:lumMod val="85000"/>
                  </a:schemeClr>
                </a:solidFill>
              </a:ln>
              <a:effectLst/>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a:off x="5547660" y="3580606"/>
                <a:ext cx="3950208" cy="1588"/>
              </a:xfrm>
              <a:prstGeom prst="line">
                <a:avLst/>
              </a:prstGeom>
              <a:ln w="9525">
                <a:solidFill>
                  <a:schemeClr val="bg1">
                    <a:lumMod val="85000"/>
                  </a:schemeClr>
                </a:solidFill>
              </a:ln>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a:off x="5586157" y="3580606"/>
                <a:ext cx="3950208" cy="1588"/>
              </a:xfrm>
              <a:prstGeom prst="line">
                <a:avLst/>
              </a:prstGeom>
              <a:ln w="9525">
                <a:solidFill>
                  <a:schemeClr val="bg1">
                    <a:lumMod val="85000"/>
                  </a:schemeClr>
                </a:solidFill>
              </a:ln>
              <a:effectLst/>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a:off x="5340890" y="3580606"/>
                <a:ext cx="3950208" cy="1588"/>
              </a:xfrm>
              <a:prstGeom prst="line">
                <a:avLst/>
              </a:prstGeom>
              <a:ln w="9525">
                <a:solidFill>
                  <a:schemeClr val="bg1">
                    <a:lumMod val="85000"/>
                  </a:schemeClr>
                </a:solidFill>
              </a:ln>
              <a:effectLst/>
            </p:spPr>
            <p:style>
              <a:lnRef idx="1">
                <a:schemeClr val="accent1"/>
              </a:lnRef>
              <a:fillRef idx="0">
                <a:schemeClr val="accent1"/>
              </a:fillRef>
              <a:effectRef idx="0">
                <a:schemeClr val="accent1"/>
              </a:effectRef>
              <a:fontRef idx="minor">
                <a:schemeClr val="tx1"/>
              </a:fontRef>
            </p:style>
          </p:cxnSp>
        </p:grpSp>
      </p:grpSp>
      <p:grpSp>
        <p:nvGrpSpPr>
          <p:cNvPr id="60" name="Inside-left page 3"/>
          <p:cNvGrpSpPr/>
          <p:nvPr/>
        </p:nvGrpSpPr>
        <p:grpSpPr>
          <a:xfrm>
            <a:off x="1723996" y="1973292"/>
            <a:ext cx="2880360" cy="3959352"/>
            <a:chOff x="-2133600" y="1143000"/>
            <a:chExt cx="2880360" cy="3959352"/>
          </a:xfrm>
        </p:grpSpPr>
        <p:sp>
          <p:nvSpPr>
            <p:cNvPr id="61" name="Inside-left"/>
            <p:cNvSpPr/>
            <p:nvPr/>
          </p:nvSpPr>
          <p:spPr>
            <a:xfrm>
              <a:off x="-2133600" y="1143000"/>
              <a:ext cx="2880360" cy="3959352"/>
            </a:xfrm>
            <a:prstGeom prst="rect">
              <a:avLst/>
            </a:prstGeom>
            <a:gradFill flip="none" rotWithShape="1">
              <a:gsLst>
                <a:gs pos="0">
                  <a:schemeClr val="bg1">
                    <a:lumMod val="65000"/>
                  </a:schemeClr>
                </a:gs>
                <a:gs pos="5000">
                  <a:schemeClr val="bg1"/>
                </a:gs>
                <a:gs pos="18000">
                  <a:schemeClr val="bg1">
                    <a:lumMod val="95000"/>
                  </a:schemeClr>
                </a:gs>
                <a:gs pos="38000">
                  <a:schemeClr val="bg1"/>
                </a:gs>
                <a:gs pos="100000">
                  <a:schemeClr val="bg1"/>
                </a:gs>
              </a:gsLst>
              <a:lin ang="10800000" scaled="1"/>
              <a:tileRect/>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2" name="TextBox 61"/>
            <p:cNvSpPr txBox="1"/>
            <p:nvPr/>
          </p:nvSpPr>
          <p:spPr>
            <a:xfrm>
              <a:off x="-1850973" y="1253125"/>
              <a:ext cx="2483354" cy="2554545"/>
            </a:xfrm>
            <a:prstGeom prst="rect">
              <a:avLst/>
            </a:prstGeom>
            <a:noFill/>
          </p:spPr>
          <p:txBody>
            <a:bodyPr wrap="square" rtlCol="0">
              <a:spAutoFit/>
            </a:bodyPr>
            <a:lstStyle/>
            <a:p>
              <a:r>
                <a:rPr lang="en-US" sz="1600" dirty="0">
                  <a:latin typeface="Informal Roman" panose="030604020304060B0204" pitchFamily="66" charset="0"/>
                </a:rPr>
                <a:t>Climate change has led to shifts in </a:t>
              </a:r>
              <a:r>
                <a:rPr lang="en-US" sz="1600" dirty="0" err="1">
                  <a:latin typeface="Informal Roman" panose="030604020304060B0204" pitchFamily="66" charset="0"/>
                </a:rPr>
                <a:t>phenology</a:t>
              </a:r>
              <a:r>
                <a:rPr lang="en-US" sz="1600" dirty="0">
                  <a:latin typeface="Informal Roman" panose="030604020304060B0204" pitchFamily="66" charset="0"/>
                </a:rPr>
                <a:t> in many species distributed widely across taxonomic groups. It is, however, unclear how we should interpret these shifts without some sort of a yardstick</a:t>
              </a:r>
              <a:endParaRPr lang="en-US" sz="1600" dirty="0" smtClean="0">
                <a:solidFill>
                  <a:prstClr val="black"/>
                </a:solidFill>
                <a:latin typeface="Informal Roman" panose="030604020304060B0204" pitchFamily="66" charset="0"/>
              </a:endParaRPr>
            </a:p>
            <a:p>
              <a:endParaRPr lang="en-US" sz="1600" dirty="0" smtClean="0">
                <a:solidFill>
                  <a:prstClr val="black"/>
                </a:solidFill>
                <a:latin typeface="Informal Roman" panose="030604020304060B0204" pitchFamily="66" charset="0"/>
              </a:endParaRPr>
            </a:p>
            <a:p>
              <a:endParaRPr lang="en-US" sz="1600" dirty="0" smtClean="0">
                <a:solidFill>
                  <a:prstClr val="black"/>
                </a:solidFill>
                <a:latin typeface="Informal Roman" panose="030604020304060B0204" pitchFamily="66" charset="0"/>
              </a:endParaRPr>
            </a:p>
          </p:txBody>
        </p:sp>
        <p:pic>
          <p:nvPicPr>
            <p:cNvPr id="63" name="Picture 62"/>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1430508" y="3412416"/>
              <a:ext cx="1519896" cy="1288048"/>
            </a:xfrm>
            <a:prstGeom prst="rect">
              <a:avLst/>
            </a:prstGeom>
          </p:spPr>
        </p:pic>
        <p:cxnSp>
          <p:nvCxnSpPr>
            <p:cNvPr id="64" name="Straight Connector 63"/>
            <p:cNvCxnSpPr/>
            <p:nvPr/>
          </p:nvCxnSpPr>
          <p:spPr>
            <a:xfrm rot="5400000">
              <a:off x="-3993610" y="3117310"/>
              <a:ext cx="3950208" cy="1588"/>
            </a:xfrm>
            <a:prstGeom prst="line">
              <a:avLst/>
            </a:prstGeom>
            <a:ln w="9525">
              <a:solidFill>
                <a:schemeClr val="bg1">
                  <a:lumMod val="85000"/>
                </a:schemeClr>
              </a:solidFill>
            </a:ln>
            <a:effectLst/>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4047583" y="3117310"/>
              <a:ext cx="3950208" cy="1588"/>
            </a:xfrm>
            <a:prstGeom prst="line">
              <a:avLst/>
            </a:prstGeom>
            <a:ln w="9525">
              <a:solidFill>
                <a:schemeClr val="bg1">
                  <a:lumMod val="85000"/>
                </a:schemeClr>
              </a:solidFill>
            </a:ln>
            <a:effectLst/>
          </p:spPr>
          <p:style>
            <a:lnRef idx="1">
              <a:schemeClr val="accent1"/>
            </a:lnRef>
            <a:fillRef idx="0">
              <a:schemeClr val="accent1"/>
            </a:fillRef>
            <a:effectRef idx="0">
              <a:schemeClr val="accent1"/>
            </a:effectRef>
            <a:fontRef idx="minor">
              <a:schemeClr val="tx1"/>
            </a:fontRef>
          </p:style>
        </p:cxnSp>
      </p:grpSp>
      <p:grpSp>
        <p:nvGrpSpPr>
          <p:cNvPr id="66" name="Inside-right page 1"/>
          <p:cNvGrpSpPr/>
          <p:nvPr/>
        </p:nvGrpSpPr>
        <p:grpSpPr>
          <a:xfrm>
            <a:off x="4643906" y="1973292"/>
            <a:ext cx="2880360" cy="3918060"/>
            <a:chOff x="4572000" y="1453896"/>
            <a:chExt cx="2880360" cy="3962032"/>
          </a:xfrm>
        </p:grpSpPr>
        <p:sp>
          <p:nvSpPr>
            <p:cNvPr id="67" name="Inside-right"/>
            <p:cNvSpPr/>
            <p:nvPr/>
          </p:nvSpPr>
          <p:spPr>
            <a:xfrm rot="10800000">
              <a:off x="4572000" y="1456576"/>
              <a:ext cx="2880360" cy="3959352"/>
            </a:xfrm>
            <a:prstGeom prst="rect">
              <a:avLst/>
            </a:prstGeom>
            <a:gradFill flip="none" rotWithShape="1">
              <a:gsLst>
                <a:gs pos="0">
                  <a:schemeClr val="bg1">
                    <a:lumMod val="65000"/>
                  </a:schemeClr>
                </a:gs>
                <a:gs pos="5000">
                  <a:schemeClr val="bg1"/>
                </a:gs>
                <a:gs pos="18000">
                  <a:schemeClr val="bg1">
                    <a:lumMod val="95000"/>
                  </a:schemeClr>
                </a:gs>
                <a:gs pos="38000">
                  <a:schemeClr val="bg1"/>
                </a:gs>
                <a:gs pos="100000">
                  <a:schemeClr val="bg1"/>
                </a:gs>
              </a:gsLst>
              <a:lin ang="10800000" scaled="1"/>
              <a:tileRect/>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8" name="TextBox 67"/>
            <p:cNvSpPr txBox="1"/>
            <p:nvPr/>
          </p:nvSpPr>
          <p:spPr>
            <a:xfrm>
              <a:off x="5062367" y="2558129"/>
              <a:ext cx="1676400" cy="707886"/>
            </a:xfrm>
            <a:prstGeom prst="rect">
              <a:avLst/>
            </a:prstGeom>
            <a:noFill/>
          </p:spPr>
          <p:txBody>
            <a:bodyPr wrap="square" rtlCol="0">
              <a:spAutoFit/>
            </a:bodyPr>
            <a:lstStyle/>
            <a:p>
              <a:pPr algn="ctr"/>
              <a:r>
                <a:rPr lang="en-US" sz="4000" dirty="0">
                  <a:solidFill>
                    <a:prstClr val="black"/>
                  </a:solidFill>
                  <a:latin typeface="Vivaldi" pitchFamily="66" charset="0"/>
                </a:rPr>
                <a:t>I</a:t>
              </a:r>
              <a:r>
                <a:rPr lang="en-US" dirty="0">
                  <a:solidFill>
                    <a:prstClr val="black"/>
                  </a:solidFill>
                  <a:latin typeface="Bodoni MT Condensed" pitchFamily="18" charset="0"/>
                </a:rPr>
                <a:t>ntroduction</a:t>
              </a:r>
            </a:p>
          </p:txBody>
        </p:sp>
        <p:grpSp>
          <p:nvGrpSpPr>
            <p:cNvPr id="69" name="Group 143"/>
            <p:cNvGrpSpPr/>
            <p:nvPr/>
          </p:nvGrpSpPr>
          <p:grpSpPr>
            <a:xfrm>
              <a:off x="7162800" y="1453896"/>
              <a:ext cx="246855" cy="3950208"/>
              <a:chOff x="7315200" y="1606296"/>
              <a:chExt cx="246855" cy="3950208"/>
            </a:xfrm>
          </p:grpSpPr>
          <p:cxnSp>
            <p:nvCxnSpPr>
              <p:cNvPr id="70" name="Straight Connector 69"/>
              <p:cNvCxnSpPr/>
              <p:nvPr/>
            </p:nvCxnSpPr>
            <p:spPr>
              <a:xfrm rot="5400000">
                <a:off x="5415502" y="3580606"/>
                <a:ext cx="3950208" cy="1588"/>
              </a:xfrm>
              <a:prstGeom prst="line">
                <a:avLst/>
              </a:prstGeom>
              <a:ln w="9525">
                <a:solidFill>
                  <a:schemeClr val="bg1">
                    <a:lumMod val="85000"/>
                  </a:schemeClr>
                </a:solidFill>
              </a:ln>
              <a:effectLst/>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a:off x="5470666" y="3580606"/>
                <a:ext cx="3950208" cy="1588"/>
              </a:xfrm>
              <a:prstGeom prst="line">
                <a:avLst/>
              </a:prstGeom>
              <a:ln w="9525">
                <a:solidFill>
                  <a:schemeClr val="bg1">
                    <a:lumMod val="85000"/>
                  </a:schemeClr>
                </a:solidFill>
              </a:ln>
              <a:effectLst/>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5400000">
                <a:off x="5509163" y="3580606"/>
                <a:ext cx="3950208" cy="1588"/>
              </a:xfrm>
              <a:prstGeom prst="line">
                <a:avLst/>
              </a:prstGeom>
              <a:ln w="9525">
                <a:solidFill>
                  <a:schemeClr val="bg1">
                    <a:lumMod val="85000"/>
                  </a:schemeClr>
                </a:solidFill>
              </a:ln>
              <a:effectLst/>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5400000">
                <a:off x="5547660" y="3580606"/>
                <a:ext cx="3950208" cy="1588"/>
              </a:xfrm>
              <a:prstGeom prst="line">
                <a:avLst/>
              </a:prstGeom>
              <a:ln w="9525">
                <a:solidFill>
                  <a:schemeClr val="bg1">
                    <a:lumMod val="85000"/>
                  </a:schemeClr>
                </a:solidFill>
              </a:ln>
              <a:effectLst/>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a:off x="5586157" y="3580606"/>
                <a:ext cx="3950208" cy="1588"/>
              </a:xfrm>
              <a:prstGeom prst="line">
                <a:avLst/>
              </a:prstGeom>
              <a:ln w="9525">
                <a:solidFill>
                  <a:schemeClr val="bg1">
                    <a:lumMod val="85000"/>
                  </a:schemeClr>
                </a:solidFill>
              </a:ln>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5400000">
                <a:off x="5340890" y="3580606"/>
                <a:ext cx="3950208" cy="1588"/>
              </a:xfrm>
              <a:prstGeom prst="line">
                <a:avLst/>
              </a:prstGeom>
              <a:ln w="9525">
                <a:solidFill>
                  <a:schemeClr val="bg1">
                    <a:lumMod val="85000"/>
                  </a:schemeClr>
                </a:solidFill>
              </a:ln>
              <a:effectLst/>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xmlns="" val="3228298121"/>
      </p:ext>
    </p:extLst>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xit" presetSubtype="8" fill="hold" nodeType="withEffect">
                                  <p:stCondLst>
                                    <p:cond delay="0"/>
                                  </p:stCondLst>
                                  <p:childTnLst>
                                    <p:anim calcmode="lin" valueType="num">
                                      <p:cBhvr>
                                        <p:cTn id="6" dur="1000"/>
                                        <p:tgtEl>
                                          <p:spTgt spid="66"/>
                                        </p:tgtEl>
                                        <p:attrNameLst>
                                          <p:attrName>ppt_x</p:attrName>
                                        </p:attrNameLst>
                                      </p:cBhvr>
                                      <p:tavLst>
                                        <p:tav tm="0">
                                          <p:val>
                                            <p:strVal val="ppt_x"/>
                                          </p:val>
                                        </p:tav>
                                        <p:tav tm="100000">
                                          <p:val>
                                            <p:strVal val="ppt_x-ppt_w/2"/>
                                          </p:val>
                                        </p:tav>
                                      </p:tavLst>
                                    </p:anim>
                                    <p:anim calcmode="lin" valueType="num">
                                      <p:cBhvr>
                                        <p:cTn id="7" dur="1000"/>
                                        <p:tgtEl>
                                          <p:spTgt spid="66"/>
                                        </p:tgtEl>
                                        <p:attrNameLst>
                                          <p:attrName>ppt_y</p:attrName>
                                        </p:attrNameLst>
                                      </p:cBhvr>
                                      <p:tavLst>
                                        <p:tav tm="0">
                                          <p:val>
                                            <p:strVal val="ppt_y"/>
                                          </p:val>
                                        </p:tav>
                                        <p:tav tm="100000">
                                          <p:val>
                                            <p:strVal val="ppt_y"/>
                                          </p:val>
                                        </p:tav>
                                      </p:tavLst>
                                    </p:anim>
                                    <p:anim calcmode="lin" valueType="num">
                                      <p:cBhvr>
                                        <p:cTn id="8" dur="1000"/>
                                        <p:tgtEl>
                                          <p:spTgt spid="66"/>
                                        </p:tgtEl>
                                        <p:attrNameLst>
                                          <p:attrName>ppt_w</p:attrName>
                                        </p:attrNameLst>
                                      </p:cBhvr>
                                      <p:tavLst>
                                        <p:tav tm="0">
                                          <p:val>
                                            <p:strVal val="ppt_w"/>
                                          </p:val>
                                        </p:tav>
                                        <p:tav tm="100000">
                                          <p:val>
                                            <p:fltVal val="0"/>
                                          </p:val>
                                        </p:tav>
                                      </p:tavLst>
                                    </p:anim>
                                    <p:anim calcmode="lin" valueType="num">
                                      <p:cBhvr>
                                        <p:cTn id="9" dur="1000"/>
                                        <p:tgtEl>
                                          <p:spTgt spid="66"/>
                                        </p:tgtEl>
                                        <p:attrNameLst>
                                          <p:attrName>ppt_h</p:attrName>
                                        </p:attrNameLst>
                                      </p:cBhvr>
                                      <p:tavLst>
                                        <p:tav tm="0">
                                          <p:val>
                                            <p:strVal val="ppt_h"/>
                                          </p:val>
                                        </p:tav>
                                        <p:tav tm="100000">
                                          <p:val>
                                            <p:strVal val="ppt_h"/>
                                          </p:val>
                                        </p:tav>
                                      </p:tavLst>
                                    </p:anim>
                                    <p:set>
                                      <p:cBhvr>
                                        <p:cTn id="10" dur="1" fill="hold">
                                          <p:stCondLst>
                                            <p:cond delay="999"/>
                                          </p:stCondLst>
                                        </p:cTn>
                                        <p:tgtEl>
                                          <p:spTgt spid="66"/>
                                        </p:tgtEl>
                                        <p:attrNameLst>
                                          <p:attrName>style.visibility</p:attrName>
                                        </p:attrNameLst>
                                      </p:cBhvr>
                                      <p:to>
                                        <p:strVal val="hidden"/>
                                      </p:to>
                                    </p:set>
                                  </p:childTnLst>
                                </p:cTn>
                              </p:par>
                            </p:childTnLst>
                          </p:cTn>
                        </p:par>
                        <p:par>
                          <p:cTn id="11" fill="hold">
                            <p:stCondLst>
                              <p:cond delay="1000"/>
                            </p:stCondLst>
                            <p:childTnLst>
                              <p:par>
                                <p:cTn id="12" presetID="17" presetClass="entr" presetSubtype="2" fill="hold" nodeType="afterEffect">
                                  <p:stCondLst>
                                    <p:cond delay="0"/>
                                  </p:stCondLst>
                                  <p:childTnLst>
                                    <p:set>
                                      <p:cBhvr>
                                        <p:cTn id="13" dur="1" fill="hold">
                                          <p:stCondLst>
                                            <p:cond delay="0"/>
                                          </p:stCondLst>
                                        </p:cTn>
                                        <p:tgtEl>
                                          <p:spTgt spid="46"/>
                                        </p:tgtEl>
                                        <p:attrNameLst>
                                          <p:attrName>style.visibility</p:attrName>
                                        </p:attrNameLst>
                                      </p:cBhvr>
                                      <p:to>
                                        <p:strVal val="visible"/>
                                      </p:to>
                                    </p:set>
                                    <p:anim calcmode="lin" valueType="num">
                                      <p:cBhvr>
                                        <p:cTn id="14" dur="1000" fill="hold"/>
                                        <p:tgtEl>
                                          <p:spTgt spid="46"/>
                                        </p:tgtEl>
                                        <p:attrNameLst>
                                          <p:attrName>ppt_x</p:attrName>
                                        </p:attrNameLst>
                                      </p:cBhvr>
                                      <p:tavLst>
                                        <p:tav tm="0">
                                          <p:val>
                                            <p:strVal val="#ppt_x+#ppt_w/2"/>
                                          </p:val>
                                        </p:tav>
                                        <p:tav tm="100000">
                                          <p:val>
                                            <p:strVal val="#ppt_x"/>
                                          </p:val>
                                        </p:tav>
                                      </p:tavLst>
                                    </p:anim>
                                    <p:anim calcmode="lin" valueType="num">
                                      <p:cBhvr>
                                        <p:cTn id="15" dur="1000" fill="hold"/>
                                        <p:tgtEl>
                                          <p:spTgt spid="46"/>
                                        </p:tgtEl>
                                        <p:attrNameLst>
                                          <p:attrName>ppt_y</p:attrName>
                                        </p:attrNameLst>
                                      </p:cBhvr>
                                      <p:tavLst>
                                        <p:tav tm="0">
                                          <p:val>
                                            <p:strVal val="#ppt_y"/>
                                          </p:val>
                                        </p:tav>
                                        <p:tav tm="100000">
                                          <p:val>
                                            <p:strVal val="#ppt_y"/>
                                          </p:val>
                                        </p:tav>
                                      </p:tavLst>
                                    </p:anim>
                                    <p:anim calcmode="lin" valueType="num">
                                      <p:cBhvr>
                                        <p:cTn id="16" dur="1000" fill="hold"/>
                                        <p:tgtEl>
                                          <p:spTgt spid="46"/>
                                        </p:tgtEl>
                                        <p:attrNameLst>
                                          <p:attrName>ppt_w</p:attrName>
                                        </p:attrNameLst>
                                      </p:cBhvr>
                                      <p:tavLst>
                                        <p:tav tm="0">
                                          <p:val>
                                            <p:fltVal val="0"/>
                                          </p:val>
                                        </p:tav>
                                        <p:tav tm="100000">
                                          <p:val>
                                            <p:strVal val="#ppt_w"/>
                                          </p:val>
                                        </p:tav>
                                      </p:tavLst>
                                    </p:anim>
                                    <p:anim calcmode="lin" valueType="num">
                                      <p:cBhvr>
                                        <p:cTn id="17" dur="1000" fill="hold"/>
                                        <p:tgtEl>
                                          <p:spTgt spid="46"/>
                                        </p:tgtEl>
                                        <p:attrNameLst>
                                          <p:attrName>ppt_h</p:attrName>
                                        </p:attrNameLst>
                                      </p:cBhvr>
                                      <p:tavLst>
                                        <p:tav tm="0">
                                          <p:val>
                                            <p:strVal val="#ppt_h"/>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56321"/>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7" presetClass="exit" presetSubtype="8" fill="hold" nodeType="clickEffect">
                                  <p:stCondLst>
                                    <p:cond delay="0"/>
                                  </p:stCondLst>
                                  <p:childTnLst>
                                    <p:anim calcmode="lin" valueType="num">
                                      <p:cBhvr>
                                        <p:cTn id="25" dur="1000"/>
                                        <p:tgtEl>
                                          <p:spTgt spid="49"/>
                                        </p:tgtEl>
                                        <p:attrNameLst>
                                          <p:attrName>ppt_x</p:attrName>
                                        </p:attrNameLst>
                                      </p:cBhvr>
                                      <p:tavLst>
                                        <p:tav tm="0">
                                          <p:val>
                                            <p:strVal val="ppt_x"/>
                                          </p:val>
                                        </p:tav>
                                        <p:tav tm="100000">
                                          <p:val>
                                            <p:strVal val="ppt_x-ppt_w/2"/>
                                          </p:val>
                                        </p:tav>
                                      </p:tavLst>
                                    </p:anim>
                                    <p:anim calcmode="lin" valueType="num">
                                      <p:cBhvr>
                                        <p:cTn id="26" dur="1000"/>
                                        <p:tgtEl>
                                          <p:spTgt spid="49"/>
                                        </p:tgtEl>
                                        <p:attrNameLst>
                                          <p:attrName>ppt_y</p:attrName>
                                        </p:attrNameLst>
                                      </p:cBhvr>
                                      <p:tavLst>
                                        <p:tav tm="0">
                                          <p:val>
                                            <p:strVal val="ppt_y"/>
                                          </p:val>
                                        </p:tav>
                                        <p:tav tm="100000">
                                          <p:val>
                                            <p:strVal val="ppt_y"/>
                                          </p:val>
                                        </p:tav>
                                      </p:tavLst>
                                    </p:anim>
                                    <p:anim calcmode="lin" valueType="num">
                                      <p:cBhvr>
                                        <p:cTn id="27" dur="1000"/>
                                        <p:tgtEl>
                                          <p:spTgt spid="49"/>
                                        </p:tgtEl>
                                        <p:attrNameLst>
                                          <p:attrName>ppt_w</p:attrName>
                                        </p:attrNameLst>
                                      </p:cBhvr>
                                      <p:tavLst>
                                        <p:tav tm="0">
                                          <p:val>
                                            <p:strVal val="ppt_w"/>
                                          </p:val>
                                        </p:tav>
                                        <p:tav tm="100000">
                                          <p:val>
                                            <p:fltVal val="0"/>
                                          </p:val>
                                        </p:tav>
                                      </p:tavLst>
                                    </p:anim>
                                    <p:anim calcmode="lin" valueType="num">
                                      <p:cBhvr>
                                        <p:cTn id="28" dur="1000"/>
                                        <p:tgtEl>
                                          <p:spTgt spid="49"/>
                                        </p:tgtEl>
                                        <p:attrNameLst>
                                          <p:attrName>ppt_h</p:attrName>
                                        </p:attrNameLst>
                                      </p:cBhvr>
                                      <p:tavLst>
                                        <p:tav tm="0">
                                          <p:val>
                                            <p:strVal val="ppt_h"/>
                                          </p:val>
                                        </p:tav>
                                        <p:tav tm="100000">
                                          <p:val>
                                            <p:strVal val="ppt_h"/>
                                          </p:val>
                                        </p:tav>
                                      </p:tavLst>
                                    </p:anim>
                                    <p:set>
                                      <p:cBhvr>
                                        <p:cTn id="29" dur="1" fill="hold">
                                          <p:stCondLst>
                                            <p:cond delay="999"/>
                                          </p:stCondLst>
                                        </p:cTn>
                                        <p:tgtEl>
                                          <p:spTgt spid="49"/>
                                        </p:tgtEl>
                                        <p:attrNameLst>
                                          <p:attrName>style.visibility</p:attrName>
                                        </p:attrNameLst>
                                      </p:cBhvr>
                                      <p:to>
                                        <p:strVal val="hidden"/>
                                      </p:to>
                                    </p:set>
                                  </p:childTnLst>
                                </p:cTn>
                              </p:par>
                            </p:childTnLst>
                          </p:cTn>
                        </p:par>
                        <p:par>
                          <p:cTn id="30" fill="hold">
                            <p:stCondLst>
                              <p:cond delay="1000"/>
                            </p:stCondLst>
                            <p:childTnLst>
                              <p:par>
                                <p:cTn id="31" presetID="17" presetClass="entr" presetSubtype="2" fill="hold" nodeType="afterEffect">
                                  <p:stCondLst>
                                    <p:cond delay="0"/>
                                  </p:stCondLst>
                                  <p:childTnLst>
                                    <p:set>
                                      <p:cBhvr>
                                        <p:cTn id="32" dur="1" fill="hold">
                                          <p:stCondLst>
                                            <p:cond delay="0"/>
                                          </p:stCondLst>
                                        </p:cTn>
                                        <p:tgtEl>
                                          <p:spTgt spid="60"/>
                                        </p:tgtEl>
                                        <p:attrNameLst>
                                          <p:attrName>style.visibility</p:attrName>
                                        </p:attrNameLst>
                                      </p:cBhvr>
                                      <p:to>
                                        <p:strVal val="visible"/>
                                      </p:to>
                                    </p:set>
                                    <p:anim calcmode="lin" valueType="num">
                                      <p:cBhvr>
                                        <p:cTn id="33" dur="1000" fill="hold"/>
                                        <p:tgtEl>
                                          <p:spTgt spid="60"/>
                                        </p:tgtEl>
                                        <p:attrNameLst>
                                          <p:attrName>ppt_x</p:attrName>
                                        </p:attrNameLst>
                                      </p:cBhvr>
                                      <p:tavLst>
                                        <p:tav tm="0">
                                          <p:val>
                                            <p:strVal val="#ppt_x+#ppt_w/2"/>
                                          </p:val>
                                        </p:tav>
                                        <p:tav tm="100000">
                                          <p:val>
                                            <p:strVal val="#ppt_x"/>
                                          </p:val>
                                        </p:tav>
                                      </p:tavLst>
                                    </p:anim>
                                    <p:anim calcmode="lin" valueType="num">
                                      <p:cBhvr>
                                        <p:cTn id="34" dur="1000" fill="hold"/>
                                        <p:tgtEl>
                                          <p:spTgt spid="60"/>
                                        </p:tgtEl>
                                        <p:attrNameLst>
                                          <p:attrName>ppt_y</p:attrName>
                                        </p:attrNameLst>
                                      </p:cBhvr>
                                      <p:tavLst>
                                        <p:tav tm="0">
                                          <p:val>
                                            <p:strVal val="#ppt_y"/>
                                          </p:val>
                                        </p:tav>
                                        <p:tav tm="100000">
                                          <p:val>
                                            <p:strVal val="#ppt_y"/>
                                          </p:val>
                                        </p:tav>
                                      </p:tavLst>
                                    </p:anim>
                                    <p:anim calcmode="lin" valueType="num">
                                      <p:cBhvr>
                                        <p:cTn id="35" dur="1000" fill="hold"/>
                                        <p:tgtEl>
                                          <p:spTgt spid="60"/>
                                        </p:tgtEl>
                                        <p:attrNameLst>
                                          <p:attrName>ppt_w</p:attrName>
                                        </p:attrNameLst>
                                      </p:cBhvr>
                                      <p:tavLst>
                                        <p:tav tm="0">
                                          <p:val>
                                            <p:fltVal val="0"/>
                                          </p:val>
                                        </p:tav>
                                        <p:tav tm="100000">
                                          <p:val>
                                            <p:strVal val="#ppt_w"/>
                                          </p:val>
                                        </p:tav>
                                      </p:tavLst>
                                    </p:anim>
                                    <p:anim calcmode="lin" valueType="num">
                                      <p:cBhvr>
                                        <p:cTn id="36" dur="1000" fill="hold"/>
                                        <p:tgtEl>
                                          <p:spTgt spid="6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2" name="Picture 11" descr="017_14.JPG"/>
          <p:cNvPicPr>
            <a:picLocks noChangeAspect="1"/>
          </p:cNvPicPr>
          <p:nvPr/>
        </p:nvPicPr>
        <p:blipFill>
          <a:blip r:embed="rId3" cstate="print"/>
          <a:stretch>
            <a:fillRect/>
          </a:stretch>
        </p:blipFill>
        <p:spPr>
          <a:xfrm>
            <a:off x="0" y="0"/>
            <a:ext cx="9153144" cy="13729716"/>
          </a:xfrm>
          <a:prstGeom prst="rect">
            <a:avLst/>
          </a:prstGeom>
        </p:spPr>
      </p:pic>
      <p:grpSp>
        <p:nvGrpSpPr>
          <p:cNvPr id="2" name="Group 16"/>
          <p:cNvGrpSpPr/>
          <p:nvPr/>
        </p:nvGrpSpPr>
        <p:grpSpPr>
          <a:xfrm>
            <a:off x="0" y="0"/>
            <a:ext cx="9159240" cy="6878946"/>
            <a:chOff x="0" y="105157"/>
            <a:chExt cx="9159240" cy="6878946"/>
          </a:xfrm>
        </p:grpSpPr>
        <p:sp>
          <p:nvSpPr>
            <p:cNvPr id="6" name="Rectangle 5"/>
            <p:cNvSpPr/>
            <p:nvPr/>
          </p:nvSpPr>
          <p:spPr>
            <a:xfrm>
              <a:off x="0" y="105157"/>
              <a:ext cx="9144000" cy="2295144"/>
            </a:xfrm>
            <a:prstGeom prst="rect">
              <a:avLst/>
            </a:prstGeom>
            <a:gradFill>
              <a:gsLst>
                <a:gs pos="0">
                  <a:schemeClr val="bg1"/>
                </a:gs>
                <a:gs pos="100000">
                  <a:schemeClr val="bg1">
                    <a:lumMod val="75000"/>
                    <a:lumOff val="2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Rectangle 6"/>
            <p:cNvSpPr/>
            <p:nvPr/>
          </p:nvSpPr>
          <p:spPr>
            <a:xfrm>
              <a:off x="0" y="4688959"/>
              <a:ext cx="9144000" cy="2295144"/>
            </a:xfrm>
            <a:prstGeom prst="rect">
              <a:avLst/>
            </a:prstGeom>
            <a:gradFill flip="none" rotWithShape="1">
              <a:gsLst>
                <a:gs pos="0">
                  <a:schemeClr val="bg1"/>
                </a:gs>
                <a:gs pos="100000">
                  <a:schemeClr val="bg1">
                    <a:lumMod val="75000"/>
                    <a:lumOff val="2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ectangle 9"/>
            <p:cNvSpPr/>
            <p:nvPr/>
          </p:nvSpPr>
          <p:spPr>
            <a:xfrm>
              <a:off x="0" y="2402959"/>
              <a:ext cx="967563" cy="233172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Rectangle 10"/>
            <p:cNvSpPr/>
            <p:nvPr/>
          </p:nvSpPr>
          <p:spPr>
            <a:xfrm>
              <a:off x="8153400" y="2402958"/>
              <a:ext cx="1005840" cy="233172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Rounded Rectangle 3"/>
            <p:cNvSpPr/>
            <p:nvPr/>
          </p:nvSpPr>
          <p:spPr>
            <a:xfrm>
              <a:off x="914400" y="2400301"/>
              <a:ext cx="7315200" cy="2286000"/>
            </a:xfrm>
            <a:prstGeom prst="roundRect">
              <a:avLst>
                <a:gd name="adj" fmla="val 11933"/>
              </a:avLst>
            </a:prstGeom>
            <a:noFill/>
            <a:ln w="127000">
              <a:solidFill>
                <a:srgbClr val="FFFFFF"/>
              </a:solidFill>
            </a:ln>
            <a:scene3d>
              <a:camera prst="orthographicFront"/>
              <a:lightRig rig="freezing"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3" name="TextBox 12"/>
          <p:cNvSpPr txBox="1"/>
          <p:nvPr/>
        </p:nvSpPr>
        <p:spPr>
          <a:xfrm>
            <a:off x="1371600" y="3928241"/>
            <a:ext cx="3024033" cy="492443"/>
          </a:xfrm>
          <a:prstGeom prst="rect">
            <a:avLst/>
          </a:prstGeom>
          <a:noFill/>
        </p:spPr>
        <p:txBody>
          <a:bodyPr wrap="none" rtlCol="0">
            <a:spAutoFit/>
          </a:bodyPr>
          <a:lstStyle/>
          <a:p>
            <a:r>
              <a:rPr lang="en-US" sz="2600" dirty="0" smtClean="0">
                <a:solidFill>
                  <a:prstClr val="white"/>
                </a:solidFill>
              </a:rPr>
              <a:t>Change In Phenology</a:t>
            </a:r>
            <a:endParaRPr lang="en-US" sz="2600" dirty="0">
              <a:solidFill>
                <a:prstClr val="white"/>
              </a:solidFill>
            </a:endParaRPr>
          </a:p>
        </p:txBody>
      </p:sp>
      <p:sp>
        <p:nvSpPr>
          <p:cNvPr id="14" name="TextBox 13"/>
          <p:cNvSpPr txBox="1"/>
          <p:nvPr/>
        </p:nvSpPr>
        <p:spPr>
          <a:xfrm>
            <a:off x="1536932" y="3922710"/>
            <a:ext cx="1186543" cy="492443"/>
          </a:xfrm>
          <a:prstGeom prst="rect">
            <a:avLst/>
          </a:prstGeom>
          <a:noFill/>
        </p:spPr>
        <p:txBody>
          <a:bodyPr wrap="none" rtlCol="0">
            <a:spAutoFit/>
          </a:bodyPr>
          <a:lstStyle/>
          <a:p>
            <a:r>
              <a:rPr lang="en-US" sz="2600" dirty="0" smtClean="0">
                <a:solidFill>
                  <a:prstClr val="white"/>
                </a:solidFill>
              </a:rPr>
              <a:t>Is April </a:t>
            </a:r>
            <a:endParaRPr lang="en-US" sz="2600" dirty="0">
              <a:solidFill>
                <a:prstClr val="white"/>
              </a:solidFill>
            </a:endParaRPr>
          </a:p>
        </p:txBody>
      </p:sp>
      <p:sp>
        <p:nvSpPr>
          <p:cNvPr id="15" name="TextBox 14"/>
          <p:cNvSpPr txBox="1"/>
          <p:nvPr/>
        </p:nvSpPr>
        <p:spPr>
          <a:xfrm>
            <a:off x="1365504" y="3967858"/>
            <a:ext cx="1954125" cy="492443"/>
          </a:xfrm>
          <a:prstGeom prst="rect">
            <a:avLst/>
          </a:prstGeom>
          <a:noFill/>
        </p:spPr>
        <p:txBody>
          <a:bodyPr wrap="none" rtlCol="0">
            <a:spAutoFit/>
          </a:bodyPr>
          <a:lstStyle/>
          <a:p>
            <a:r>
              <a:rPr lang="en-US" sz="2600" dirty="0" smtClean="0">
                <a:solidFill>
                  <a:prstClr val="white"/>
                </a:solidFill>
              </a:rPr>
              <a:t>The new way</a:t>
            </a:r>
            <a:endParaRPr lang="en-US" sz="2600" dirty="0">
              <a:solidFill>
                <a:prstClr val="white"/>
              </a:solidFill>
            </a:endParaRPr>
          </a:p>
        </p:txBody>
      </p:sp>
    </p:spTree>
    <p:extLst>
      <p:ext uri="{BB962C8B-B14F-4D97-AF65-F5344CB8AC3E}">
        <p14:creationId xmlns:p14="http://schemas.microsoft.com/office/powerpoint/2010/main" xmlns="" val="34109988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childTnLst>
                                </p:cTn>
                              </p:par>
                              <p:par>
                                <p:cTn id="8" presetID="64" presetClass="path" presetSubtype="0" accel="50000" decel="50000" fill="hold" nodeType="withEffect">
                                  <p:stCondLst>
                                    <p:cond delay="0"/>
                                  </p:stCondLst>
                                  <p:childTnLst>
                                    <p:animMotion origin="layout" path="M -8.33333E-7 4.07407E-6 L -8.33333E-7 -1.00093 " pathEditMode="relative" rAng="0" ptsTypes="AA">
                                      <p:cBhvr>
                                        <p:cTn id="9" dur="20000" fill="hold"/>
                                        <p:tgtEl>
                                          <p:spTgt spid="12"/>
                                        </p:tgtEl>
                                        <p:attrNameLst>
                                          <p:attrName>ppt_x</p:attrName>
                                          <p:attrName>ppt_y</p:attrName>
                                        </p:attrNameLst>
                                      </p:cBhvr>
                                      <p:rCtr x="0" y="-500"/>
                                    </p:animMotion>
                                  </p:childTnLst>
                                </p:cTn>
                              </p:par>
                              <p:par>
                                <p:cTn id="10" presetID="10" presetClass="entr" presetSubtype="0" fill="hold" grpId="0" nodeType="withEffect">
                                  <p:stCondLst>
                                    <p:cond delay="30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xit" presetSubtype="0" fill="hold" grpId="1" nodeType="withEffect">
                                  <p:stCondLst>
                                    <p:cond delay="800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10" presetClass="entr" presetSubtype="0" fill="hold" grpId="0" nodeType="withEffect">
                                  <p:stCondLst>
                                    <p:cond delay="850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xit" presetSubtype="0" fill="hold" grpId="1" nodeType="withEffect">
                                  <p:stCondLst>
                                    <p:cond delay="1300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par>
                                <p:cTn id="22" presetID="10" presetClass="entr" presetSubtype="0" fill="hold" grpId="0" nodeType="withEffect">
                                  <p:stCondLst>
                                    <p:cond delay="1350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xit" presetSubtype="0" fill="hold" grpId="1" nodeType="withEffect">
                                  <p:stCondLst>
                                    <p:cond delay="19500"/>
                                  </p:stCondLst>
                                  <p:childTnLst>
                                    <p:animEffect transition="out" filter="fade">
                                      <p:cBhvr>
                                        <p:cTn id="26" dur="500"/>
                                        <p:tgtEl>
                                          <p:spTgt spid="15"/>
                                        </p:tgtEl>
                                      </p:cBhvr>
                                    </p:animEffect>
                                    <p:set>
                                      <p:cBhvr>
                                        <p:cTn id="27" dur="1" fill="hold">
                                          <p:stCondLst>
                                            <p:cond delay="499"/>
                                          </p:stCondLst>
                                        </p:cTn>
                                        <p:tgtEl>
                                          <p:spTgt spid="15"/>
                                        </p:tgtEl>
                                        <p:attrNameLst>
                                          <p:attrName>style.visibility</p:attrName>
                                        </p:attrNameLst>
                                      </p:cBhvr>
                                      <p:to>
                                        <p:strVal val="hidden"/>
                                      </p:to>
                                    </p:set>
                                  </p:childTnLst>
                                </p:cTn>
                              </p:par>
                            </p:childTnLst>
                          </p:cTn>
                        </p:par>
                        <p:par>
                          <p:cTn id="28" fill="hold">
                            <p:stCondLst>
                              <p:cond delay="20000"/>
                            </p:stCondLst>
                            <p:childTnLst>
                              <p:par>
                                <p:cTn id="29" presetID="50" presetClass="exit" presetSubtype="0" accel="100000" fill="hold" nodeType="afterEffect">
                                  <p:stCondLst>
                                    <p:cond delay="0"/>
                                  </p:stCondLst>
                                  <p:childTnLst>
                                    <p:anim calcmode="lin" valueType="num">
                                      <p:cBhvr>
                                        <p:cTn id="30" dur="2000"/>
                                        <p:tgtEl>
                                          <p:spTgt spid="2"/>
                                        </p:tgtEl>
                                        <p:attrNameLst>
                                          <p:attrName>ppt_w</p:attrName>
                                        </p:attrNameLst>
                                      </p:cBhvr>
                                      <p:tavLst>
                                        <p:tav tm="0">
                                          <p:val>
                                            <p:strVal val="ppt_w"/>
                                          </p:val>
                                        </p:tav>
                                        <p:tav tm="100000">
                                          <p:val>
                                            <p:strVal val="ppt_w+.3"/>
                                          </p:val>
                                        </p:tav>
                                      </p:tavLst>
                                    </p:anim>
                                    <p:anim calcmode="lin" valueType="num">
                                      <p:cBhvr>
                                        <p:cTn id="31" dur="2000"/>
                                        <p:tgtEl>
                                          <p:spTgt spid="2"/>
                                        </p:tgtEl>
                                        <p:attrNameLst>
                                          <p:attrName>ppt_h</p:attrName>
                                        </p:attrNameLst>
                                      </p:cBhvr>
                                      <p:tavLst>
                                        <p:tav tm="0">
                                          <p:val>
                                            <p:strVal val="ppt_h"/>
                                          </p:val>
                                        </p:tav>
                                        <p:tav tm="100000">
                                          <p:val>
                                            <p:strVal val="ppt_h"/>
                                          </p:val>
                                        </p:tav>
                                      </p:tavLst>
                                    </p:anim>
                                    <p:animEffect transition="out" filter="fade">
                                      <p:cBhvr>
                                        <p:cTn id="32" dur="2000"/>
                                        <p:tgtEl>
                                          <p:spTgt spid="2"/>
                                        </p:tgtEl>
                                      </p:cBhvr>
                                    </p:animEffect>
                                    <p:set>
                                      <p:cBhvr>
                                        <p:cTn id="33" dur="1" fill="hold">
                                          <p:stCondLst>
                                            <p:cond delay="1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5" grpId="0"/>
      <p:bldP spid="15"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2691994146_da99989fb6_b.jpg"/>
          <p:cNvPicPr>
            <a:picLocks noChangeAspect="1"/>
          </p:cNvPicPr>
          <p:nvPr/>
        </p:nvPicPr>
        <p:blipFill>
          <a:blip r:embed="rId3" cstate="print"/>
          <a:stretch>
            <a:fillRect/>
          </a:stretch>
        </p:blipFill>
        <p:spPr>
          <a:xfrm>
            <a:off x="0" y="0"/>
            <a:ext cx="9144000" cy="6858000"/>
          </a:xfrm>
          <a:prstGeom prst="rect">
            <a:avLst/>
          </a:prstGeom>
          <a:noFill/>
          <a:ln>
            <a:noFill/>
          </a:ln>
        </p:spPr>
      </p:pic>
      <p:sp>
        <p:nvSpPr>
          <p:cNvPr id="16" name="Rectangle 15"/>
          <p:cNvSpPr/>
          <p:nvPr/>
        </p:nvSpPr>
        <p:spPr>
          <a:xfrm>
            <a:off x="4572000" y="0"/>
            <a:ext cx="4572000" cy="6858000"/>
          </a:xfrm>
          <a:prstGeom prst="rect">
            <a:avLst/>
          </a:prstGeom>
          <a:blipFill dpi="0" rotWithShape="1">
            <a:blip r:embed="rId4" cstate="print">
              <a:alphaModFix amt="10000"/>
            </a:blip>
            <a:srcRect/>
            <a:tile tx="0" ty="0" sx="100000" sy="100000" flip="none" algn="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2" name="TextBox 11"/>
          <p:cNvSpPr txBox="1"/>
          <p:nvPr/>
        </p:nvSpPr>
        <p:spPr>
          <a:xfrm>
            <a:off x="4800600" y="838200"/>
            <a:ext cx="465083" cy="1338828"/>
          </a:xfrm>
          <a:prstGeom prst="rect">
            <a:avLst/>
          </a:prstGeom>
          <a:noFill/>
        </p:spPr>
        <p:txBody>
          <a:bodyPr wrap="square" rtlCol="0">
            <a:spAutoFit/>
          </a:bodyPr>
          <a:lstStyle/>
          <a:p>
            <a:pPr>
              <a:lnSpc>
                <a:spcPct val="90000"/>
              </a:lnSpc>
            </a:pPr>
            <a:r>
              <a:rPr lang="en-US" sz="9000" b="1" dirty="0" smtClean="0">
                <a:solidFill>
                  <a:prstClr val="black"/>
                </a:solidFill>
                <a:latin typeface="Tw Cen MT" pitchFamily="34" charset="0"/>
                <a:cs typeface="Arial" pitchFamily="34" charset="0"/>
              </a:rPr>
              <a:t>:</a:t>
            </a:r>
            <a:endParaRPr lang="en-US" sz="9000" b="1" dirty="0">
              <a:solidFill>
                <a:prstClr val="black"/>
              </a:solidFill>
              <a:latin typeface="Tw Cen MT" pitchFamily="34" charset="0"/>
              <a:cs typeface="Arial" pitchFamily="34" charset="0"/>
            </a:endParaRPr>
          </a:p>
        </p:txBody>
      </p:sp>
      <p:sp>
        <p:nvSpPr>
          <p:cNvPr id="15" name="TextBox 14"/>
          <p:cNvSpPr txBox="1"/>
          <p:nvPr/>
        </p:nvSpPr>
        <p:spPr>
          <a:xfrm>
            <a:off x="-4728410" y="1560095"/>
            <a:ext cx="4114800" cy="1200329"/>
          </a:xfrm>
          <a:prstGeom prst="rect">
            <a:avLst/>
          </a:prstGeom>
          <a:noFill/>
        </p:spPr>
        <p:txBody>
          <a:bodyPr wrap="square" rtlCol="0">
            <a:spAutoFit/>
          </a:bodyPr>
          <a:lstStyle/>
          <a:p>
            <a:pPr algn="r">
              <a:lnSpc>
                <a:spcPct val="90000"/>
              </a:lnSpc>
            </a:pPr>
            <a:r>
              <a:rPr lang="en-US" sz="4000" b="1" dirty="0" smtClean="0">
                <a:solidFill>
                  <a:prstClr val="white"/>
                </a:solidFill>
                <a:latin typeface="Tw Cen MT" pitchFamily="34" charset="0"/>
                <a:cs typeface="Arial" pitchFamily="34" charset="0"/>
              </a:rPr>
              <a:t>Time for</a:t>
            </a:r>
            <a:br>
              <a:rPr lang="en-US" sz="4000" b="1" dirty="0" smtClean="0">
                <a:solidFill>
                  <a:prstClr val="white"/>
                </a:solidFill>
                <a:latin typeface="Tw Cen MT" pitchFamily="34" charset="0"/>
                <a:cs typeface="Arial" pitchFamily="34" charset="0"/>
              </a:rPr>
            </a:br>
            <a:r>
              <a:rPr lang="en-US" sz="4000" b="1" dirty="0" smtClean="0">
                <a:solidFill>
                  <a:prstClr val="white"/>
                </a:solidFill>
                <a:latin typeface="Tw Cen MT" pitchFamily="34" charset="0"/>
                <a:cs typeface="Arial" pitchFamily="34" charset="0"/>
              </a:rPr>
              <a:t>a short break</a:t>
            </a:r>
            <a:endParaRPr lang="en-US" sz="4000" b="1" dirty="0">
              <a:solidFill>
                <a:prstClr val="white"/>
              </a:solidFill>
              <a:latin typeface="Tw Cen MT" pitchFamily="34" charset="0"/>
              <a:cs typeface="Arial" pitchFamily="34" charset="0"/>
            </a:endParaRPr>
          </a:p>
        </p:txBody>
      </p:sp>
      <p:sp>
        <p:nvSpPr>
          <p:cNvPr id="6" name="TextBox 5"/>
          <p:cNvSpPr txBox="1"/>
          <p:nvPr/>
        </p:nvSpPr>
        <p:spPr>
          <a:xfrm>
            <a:off x="5163208" y="990600"/>
            <a:ext cx="1600200" cy="1338828"/>
          </a:xfrm>
          <a:prstGeom prst="rect">
            <a:avLst/>
          </a:prstGeom>
          <a:noFill/>
        </p:spPr>
        <p:txBody>
          <a:bodyPr wrap="square" rtlCol="0">
            <a:spAutoFit/>
          </a:bodyPr>
          <a:lstStyle/>
          <a:p>
            <a:pPr>
              <a:lnSpc>
                <a:spcPct val="90000"/>
              </a:lnSpc>
            </a:pPr>
            <a:r>
              <a:rPr lang="en-US" sz="9000" b="1" dirty="0" smtClean="0">
                <a:solidFill>
                  <a:prstClr val="black"/>
                </a:solidFill>
                <a:latin typeface="Tw Cen MT" pitchFamily="34" charset="0"/>
                <a:cs typeface="Arial" pitchFamily="34" charset="0"/>
              </a:rPr>
              <a:t>10</a:t>
            </a:r>
            <a:endParaRPr lang="en-US" sz="9000" b="1" dirty="0">
              <a:solidFill>
                <a:prstClr val="black"/>
              </a:solidFill>
              <a:latin typeface="Tw Cen MT" pitchFamily="34" charset="0"/>
              <a:cs typeface="Arial" pitchFamily="34" charset="0"/>
            </a:endParaRPr>
          </a:p>
        </p:txBody>
      </p:sp>
      <p:sp>
        <p:nvSpPr>
          <p:cNvPr id="7" name="TextBox 6"/>
          <p:cNvSpPr txBox="1"/>
          <p:nvPr/>
        </p:nvSpPr>
        <p:spPr>
          <a:xfrm>
            <a:off x="5163208" y="990600"/>
            <a:ext cx="1600200" cy="1338828"/>
          </a:xfrm>
          <a:prstGeom prst="rect">
            <a:avLst/>
          </a:prstGeom>
          <a:noFill/>
        </p:spPr>
        <p:txBody>
          <a:bodyPr wrap="square" rtlCol="0">
            <a:spAutoFit/>
          </a:bodyPr>
          <a:lstStyle/>
          <a:p>
            <a:pPr>
              <a:lnSpc>
                <a:spcPct val="90000"/>
              </a:lnSpc>
            </a:pPr>
            <a:r>
              <a:rPr lang="en-US" sz="9000" b="1" dirty="0" smtClean="0">
                <a:solidFill>
                  <a:prstClr val="black"/>
                </a:solidFill>
                <a:latin typeface="Tw Cen MT" pitchFamily="34" charset="0"/>
                <a:cs typeface="Arial" pitchFamily="34" charset="0"/>
              </a:rPr>
              <a:t>09</a:t>
            </a:r>
            <a:endParaRPr lang="en-US" sz="9000" b="1" dirty="0">
              <a:solidFill>
                <a:prstClr val="black"/>
              </a:solidFill>
              <a:latin typeface="Tw Cen MT" pitchFamily="34" charset="0"/>
              <a:cs typeface="Arial" pitchFamily="34" charset="0"/>
            </a:endParaRPr>
          </a:p>
        </p:txBody>
      </p:sp>
      <p:sp>
        <p:nvSpPr>
          <p:cNvPr id="8" name="TextBox 7"/>
          <p:cNvSpPr txBox="1"/>
          <p:nvPr/>
        </p:nvSpPr>
        <p:spPr>
          <a:xfrm>
            <a:off x="5163208" y="990600"/>
            <a:ext cx="1600200" cy="1338828"/>
          </a:xfrm>
          <a:prstGeom prst="rect">
            <a:avLst/>
          </a:prstGeom>
          <a:noFill/>
        </p:spPr>
        <p:txBody>
          <a:bodyPr wrap="square" rtlCol="0">
            <a:spAutoFit/>
          </a:bodyPr>
          <a:lstStyle/>
          <a:p>
            <a:pPr>
              <a:lnSpc>
                <a:spcPct val="90000"/>
              </a:lnSpc>
            </a:pPr>
            <a:r>
              <a:rPr lang="en-US" sz="9000" b="1" dirty="0" smtClean="0">
                <a:solidFill>
                  <a:prstClr val="black"/>
                </a:solidFill>
                <a:latin typeface="Tw Cen MT" pitchFamily="34" charset="0"/>
                <a:cs typeface="Arial" pitchFamily="34" charset="0"/>
              </a:rPr>
              <a:t>08</a:t>
            </a:r>
            <a:endParaRPr lang="en-US" sz="9000" b="1" dirty="0">
              <a:solidFill>
                <a:prstClr val="black"/>
              </a:solidFill>
              <a:latin typeface="Tw Cen MT" pitchFamily="34" charset="0"/>
              <a:cs typeface="Arial" pitchFamily="34" charset="0"/>
            </a:endParaRPr>
          </a:p>
        </p:txBody>
      </p:sp>
      <p:sp>
        <p:nvSpPr>
          <p:cNvPr id="9" name="TextBox 8"/>
          <p:cNvSpPr txBox="1"/>
          <p:nvPr/>
        </p:nvSpPr>
        <p:spPr>
          <a:xfrm>
            <a:off x="5163208" y="990600"/>
            <a:ext cx="1600200" cy="1338828"/>
          </a:xfrm>
          <a:prstGeom prst="rect">
            <a:avLst/>
          </a:prstGeom>
          <a:noFill/>
        </p:spPr>
        <p:txBody>
          <a:bodyPr wrap="square" rtlCol="0">
            <a:spAutoFit/>
          </a:bodyPr>
          <a:lstStyle/>
          <a:p>
            <a:pPr>
              <a:lnSpc>
                <a:spcPct val="90000"/>
              </a:lnSpc>
            </a:pPr>
            <a:r>
              <a:rPr lang="en-US" sz="9000" b="1" dirty="0" smtClean="0">
                <a:solidFill>
                  <a:prstClr val="black"/>
                </a:solidFill>
                <a:latin typeface="Tw Cen MT" pitchFamily="34" charset="0"/>
                <a:cs typeface="Arial" pitchFamily="34" charset="0"/>
              </a:rPr>
              <a:t>07</a:t>
            </a:r>
            <a:endParaRPr lang="en-US" sz="9000" b="1" dirty="0">
              <a:solidFill>
                <a:prstClr val="black"/>
              </a:solidFill>
              <a:latin typeface="Tw Cen MT" pitchFamily="34" charset="0"/>
              <a:cs typeface="Arial" pitchFamily="34" charset="0"/>
            </a:endParaRPr>
          </a:p>
        </p:txBody>
      </p:sp>
      <p:sp>
        <p:nvSpPr>
          <p:cNvPr id="10" name="TextBox 9"/>
          <p:cNvSpPr txBox="1"/>
          <p:nvPr/>
        </p:nvSpPr>
        <p:spPr>
          <a:xfrm>
            <a:off x="5163208" y="990600"/>
            <a:ext cx="1600200" cy="1338828"/>
          </a:xfrm>
          <a:prstGeom prst="rect">
            <a:avLst/>
          </a:prstGeom>
          <a:noFill/>
        </p:spPr>
        <p:txBody>
          <a:bodyPr wrap="square" rtlCol="0">
            <a:spAutoFit/>
          </a:bodyPr>
          <a:lstStyle/>
          <a:p>
            <a:pPr>
              <a:lnSpc>
                <a:spcPct val="90000"/>
              </a:lnSpc>
            </a:pPr>
            <a:r>
              <a:rPr lang="en-US" sz="9000" b="1" dirty="0" smtClean="0">
                <a:solidFill>
                  <a:prstClr val="black"/>
                </a:solidFill>
                <a:latin typeface="Tw Cen MT" pitchFamily="34" charset="0"/>
                <a:cs typeface="Arial" pitchFamily="34" charset="0"/>
              </a:rPr>
              <a:t>06</a:t>
            </a:r>
            <a:endParaRPr lang="en-US" sz="9000" b="1" dirty="0">
              <a:solidFill>
                <a:prstClr val="black"/>
              </a:solidFill>
              <a:latin typeface="Tw Cen MT" pitchFamily="34" charset="0"/>
              <a:cs typeface="Arial" pitchFamily="34" charset="0"/>
            </a:endParaRPr>
          </a:p>
        </p:txBody>
      </p:sp>
      <p:sp>
        <p:nvSpPr>
          <p:cNvPr id="13" name="TextBox 12"/>
          <p:cNvSpPr txBox="1"/>
          <p:nvPr/>
        </p:nvSpPr>
        <p:spPr>
          <a:xfrm>
            <a:off x="5163208" y="990600"/>
            <a:ext cx="1600200" cy="1338828"/>
          </a:xfrm>
          <a:prstGeom prst="rect">
            <a:avLst/>
          </a:prstGeom>
          <a:noFill/>
        </p:spPr>
        <p:txBody>
          <a:bodyPr wrap="square" rtlCol="0">
            <a:spAutoFit/>
          </a:bodyPr>
          <a:lstStyle/>
          <a:p>
            <a:pPr>
              <a:lnSpc>
                <a:spcPct val="90000"/>
              </a:lnSpc>
            </a:pPr>
            <a:r>
              <a:rPr lang="en-US" sz="9000" b="1" dirty="0" smtClean="0">
                <a:solidFill>
                  <a:prstClr val="black"/>
                </a:solidFill>
                <a:latin typeface="Tw Cen MT" pitchFamily="34" charset="0"/>
                <a:cs typeface="Arial" pitchFamily="34" charset="0"/>
              </a:rPr>
              <a:t>05</a:t>
            </a:r>
            <a:endParaRPr lang="en-US" sz="9000" b="1" dirty="0">
              <a:solidFill>
                <a:prstClr val="black"/>
              </a:solidFill>
              <a:latin typeface="Tw Cen MT" pitchFamily="34" charset="0"/>
              <a:cs typeface="Arial" pitchFamily="34" charset="0"/>
            </a:endParaRPr>
          </a:p>
        </p:txBody>
      </p:sp>
      <p:sp>
        <p:nvSpPr>
          <p:cNvPr id="14" name="TextBox 13"/>
          <p:cNvSpPr txBox="1"/>
          <p:nvPr/>
        </p:nvSpPr>
        <p:spPr>
          <a:xfrm>
            <a:off x="5163208" y="990600"/>
            <a:ext cx="1600200" cy="1338828"/>
          </a:xfrm>
          <a:prstGeom prst="rect">
            <a:avLst/>
          </a:prstGeom>
          <a:noFill/>
        </p:spPr>
        <p:txBody>
          <a:bodyPr wrap="square" rtlCol="0">
            <a:spAutoFit/>
          </a:bodyPr>
          <a:lstStyle/>
          <a:p>
            <a:pPr>
              <a:lnSpc>
                <a:spcPct val="90000"/>
              </a:lnSpc>
            </a:pPr>
            <a:r>
              <a:rPr lang="en-US" sz="9000" b="1" dirty="0" smtClean="0">
                <a:solidFill>
                  <a:prstClr val="black"/>
                </a:solidFill>
                <a:latin typeface="Tw Cen MT" pitchFamily="34" charset="0"/>
                <a:cs typeface="Arial" pitchFamily="34" charset="0"/>
              </a:rPr>
              <a:t>04</a:t>
            </a:r>
            <a:endParaRPr lang="en-US" sz="9000" b="1" dirty="0">
              <a:solidFill>
                <a:prstClr val="black"/>
              </a:solidFill>
              <a:latin typeface="Tw Cen MT" pitchFamily="34" charset="0"/>
              <a:cs typeface="Arial" pitchFamily="34" charset="0"/>
            </a:endParaRPr>
          </a:p>
        </p:txBody>
      </p:sp>
      <p:sp>
        <p:nvSpPr>
          <p:cNvPr id="17" name="TextBox 16"/>
          <p:cNvSpPr txBox="1"/>
          <p:nvPr/>
        </p:nvSpPr>
        <p:spPr>
          <a:xfrm>
            <a:off x="5163208" y="990600"/>
            <a:ext cx="1600200" cy="1338828"/>
          </a:xfrm>
          <a:prstGeom prst="rect">
            <a:avLst/>
          </a:prstGeom>
          <a:noFill/>
        </p:spPr>
        <p:txBody>
          <a:bodyPr wrap="square" rtlCol="0">
            <a:spAutoFit/>
          </a:bodyPr>
          <a:lstStyle/>
          <a:p>
            <a:pPr>
              <a:lnSpc>
                <a:spcPct val="90000"/>
              </a:lnSpc>
            </a:pPr>
            <a:r>
              <a:rPr lang="en-US" sz="9000" b="1" dirty="0" smtClean="0">
                <a:solidFill>
                  <a:prstClr val="black"/>
                </a:solidFill>
                <a:latin typeface="Tw Cen MT" pitchFamily="34" charset="0"/>
                <a:cs typeface="Arial" pitchFamily="34" charset="0"/>
              </a:rPr>
              <a:t>03</a:t>
            </a:r>
            <a:endParaRPr lang="en-US" sz="9000" b="1" dirty="0">
              <a:solidFill>
                <a:prstClr val="black"/>
              </a:solidFill>
              <a:latin typeface="Tw Cen MT" pitchFamily="34" charset="0"/>
              <a:cs typeface="Arial" pitchFamily="34" charset="0"/>
            </a:endParaRPr>
          </a:p>
        </p:txBody>
      </p:sp>
      <p:sp>
        <p:nvSpPr>
          <p:cNvPr id="18" name="TextBox 17"/>
          <p:cNvSpPr txBox="1"/>
          <p:nvPr/>
        </p:nvSpPr>
        <p:spPr>
          <a:xfrm>
            <a:off x="5163208" y="990600"/>
            <a:ext cx="1600200" cy="1338828"/>
          </a:xfrm>
          <a:prstGeom prst="rect">
            <a:avLst/>
          </a:prstGeom>
          <a:noFill/>
        </p:spPr>
        <p:txBody>
          <a:bodyPr wrap="square" rtlCol="0">
            <a:spAutoFit/>
          </a:bodyPr>
          <a:lstStyle/>
          <a:p>
            <a:pPr>
              <a:lnSpc>
                <a:spcPct val="90000"/>
              </a:lnSpc>
            </a:pPr>
            <a:r>
              <a:rPr lang="en-US" sz="9000" b="1" dirty="0" smtClean="0">
                <a:solidFill>
                  <a:prstClr val="black"/>
                </a:solidFill>
                <a:latin typeface="Tw Cen MT" pitchFamily="34" charset="0"/>
                <a:cs typeface="Arial" pitchFamily="34" charset="0"/>
              </a:rPr>
              <a:t>02</a:t>
            </a:r>
            <a:endParaRPr lang="en-US" sz="9000" b="1" dirty="0">
              <a:solidFill>
                <a:prstClr val="black"/>
              </a:solidFill>
              <a:latin typeface="Tw Cen MT" pitchFamily="34" charset="0"/>
              <a:cs typeface="Arial" pitchFamily="34" charset="0"/>
            </a:endParaRPr>
          </a:p>
        </p:txBody>
      </p:sp>
      <p:sp>
        <p:nvSpPr>
          <p:cNvPr id="19" name="TextBox 18"/>
          <p:cNvSpPr txBox="1"/>
          <p:nvPr/>
        </p:nvSpPr>
        <p:spPr>
          <a:xfrm>
            <a:off x="5163208" y="990600"/>
            <a:ext cx="1600200" cy="1338828"/>
          </a:xfrm>
          <a:prstGeom prst="rect">
            <a:avLst/>
          </a:prstGeom>
          <a:noFill/>
        </p:spPr>
        <p:txBody>
          <a:bodyPr wrap="square" rtlCol="0">
            <a:spAutoFit/>
          </a:bodyPr>
          <a:lstStyle/>
          <a:p>
            <a:pPr>
              <a:lnSpc>
                <a:spcPct val="90000"/>
              </a:lnSpc>
            </a:pPr>
            <a:r>
              <a:rPr lang="en-US" sz="9000" b="1" dirty="0" smtClean="0">
                <a:solidFill>
                  <a:prstClr val="black"/>
                </a:solidFill>
                <a:latin typeface="Tw Cen MT" pitchFamily="34" charset="0"/>
                <a:cs typeface="Arial" pitchFamily="34" charset="0"/>
              </a:rPr>
              <a:t>01</a:t>
            </a:r>
            <a:endParaRPr lang="en-US" sz="9000" b="1" dirty="0">
              <a:solidFill>
                <a:prstClr val="black"/>
              </a:solidFill>
              <a:latin typeface="Tw Cen MT" pitchFamily="34" charset="0"/>
              <a:cs typeface="Arial" pitchFamily="34" charset="0"/>
            </a:endParaRPr>
          </a:p>
        </p:txBody>
      </p:sp>
      <p:sp>
        <p:nvSpPr>
          <p:cNvPr id="20" name="TextBox 19"/>
          <p:cNvSpPr txBox="1"/>
          <p:nvPr/>
        </p:nvSpPr>
        <p:spPr>
          <a:xfrm>
            <a:off x="5211334" y="926431"/>
            <a:ext cx="1600200" cy="1338828"/>
          </a:xfrm>
          <a:prstGeom prst="rect">
            <a:avLst/>
          </a:prstGeom>
          <a:noFill/>
        </p:spPr>
        <p:txBody>
          <a:bodyPr wrap="square" rtlCol="0">
            <a:spAutoFit/>
          </a:bodyPr>
          <a:lstStyle/>
          <a:p>
            <a:pPr>
              <a:lnSpc>
                <a:spcPct val="90000"/>
              </a:lnSpc>
            </a:pPr>
            <a:r>
              <a:rPr lang="en-US" sz="9000" b="1" dirty="0" smtClean="0">
                <a:solidFill>
                  <a:prstClr val="black"/>
                </a:solidFill>
                <a:latin typeface="Tw Cen MT" pitchFamily="34" charset="0"/>
                <a:cs typeface="Arial" pitchFamily="34" charset="0"/>
              </a:rPr>
              <a:t>00</a:t>
            </a:r>
            <a:endParaRPr lang="en-US" sz="9000" b="1" dirty="0">
              <a:solidFill>
                <a:prstClr val="black"/>
              </a:solidFill>
              <a:latin typeface="Tw Cen MT" pitchFamily="34" charset="0"/>
              <a:cs typeface="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Right)">
                                      <p:cBhvr>
                                        <p:cTn id="7" dur="2000"/>
                                        <p:tgtEl>
                                          <p:spTgt spid="5"/>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slide(fromLeft)">
                                      <p:cBhvr>
                                        <p:cTn id="10" dur="2000"/>
                                        <p:tgtEl>
                                          <p:spTgt spid="16"/>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anim calcmode="lin" valueType="num">
                                      <p:cBhvr>
                                        <p:cTn id="14" dur="1000" fill="hold"/>
                                        <p:tgtEl>
                                          <p:spTgt spid="15"/>
                                        </p:tgtEl>
                                        <p:attrNameLst>
                                          <p:attrName>ppt_x</p:attrName>
                                        </p:attrNameLst>
                                      </p:cBhvr>
                                      <p:tavLst>
                                        <p:tav tm="0">
                                          <p:val>
                                            <p:strVal val="#ppt_x"/>
                                          </p:val>
                                        </p:tav>
                                        <p:tav tm="100000">
                                          <p:val>
                                            <p:strVal val="#ppt_x"/>
                                          </p:val>
                                        </p:tav>
                                      </p:tavLst>
                                    </p:anim>
                                    <p:anim calcmode="lin" valueType="num">
                                      <p:cBhvr>
                                        <p:cTn id="15" dur="1000" fill="hold"/>
                                        <p:tgtEl>
                                          <p:spTgt spid="15"/>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100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000"/>
                                        <p:tgtEl>
                                          <p:spTgt spid="12"/>
                                        </p:tgtEl>
                                      </p:cBhvr>
                                    </p:animEffect>
                                    <p:anim calcmode="lin" valueType="num">
                                      <p:cBhvr>
                                        <p:cTn id="19" dur="1000" fill="hold"/>
                                        <p:tgtEl>
                                          <p:spTgt spid="12"/>
                                        </p:tgtEl>
                                        <p:attrNameLst>
                                          <p:attrName>ppt_x</p:attrName>
                                        </p:attrNameLst>
                                      </p:cBhvr>
                                      <p:tavLst>
                                        <p:tav tm="0">
                                          <p:val>
                                            <p:strVal val="#ppt_x"/>
                                          </p:val>
                                        </p:tav>
                                        <p:tav tm="100000">
                                          <p:val>
                                            <p:strVal val="#ppt_x"/>
                                          </p:val>
                                        </p:tav>
                                      </p:tavLst>
                                    </p:anim>
                                    <p:anim calcmode="lin" valueType="num">
                                      <p:cBhvr>
                                        <p:cTn id="20" dur="1000" fill="hold"/>
                                        <p:tgtEl>
                                          <p:spTgt spid="12"/>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100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1" presetClass="exit" presetSubtype="0" fill="hold" grpId="1" nodeType="afterEffect">
                                  <p:stCondLst>
                                    <p:cond delay="1000"/>
                                  </p:stCondLst>
                                  <p:childTnLst>
                                    <p:set>
                                      <p:cBhvr>
                                        <p:cTn id="28" dur="1" fill="hold">
                                          <p:stCondLst>
                                            <p:cond delay="0"/>
                                          </p:stCondLst>
                                        </p:cTn>
                                        <p:tgtEl>
                                          <p:spTgt spid="6"/>
                                        </p:tgtEl>
                                        <p:attrNameLst>
                                          <p:attrName>style.visibility</p:attrName>
                                        </p:attrNameLst>
                                      </p:cBhvr>
                                      <p:to>
                                        <p:strVal val="hidden"/>
                                      </p:to>
                                    </p:set>
                                  </p:childTnLst>
                                </p:cTn>
                              </p:par>
                              <p:par>
                                <p:cTn id="29" presetID="1" presetClass="entr" presetSubtype="0" fill="hold" grpId="0" nodeType="withEffect">
                                  <p:stCondLst>
                                    <p:cond delay="1000"/>
                                  </p:stCondLst>
                                  <p:childTnLst>
                                    <p:set>
                                      <p:cBhvr>
                                        <p:cTn id="30" dur="1" fill="hold">
                                          <p:stCondLst>
                                            <p:cond delay="0"/>
                                          </p:stCondLst>
                                        </p:cTn>
                                        <p:tgtEl>
                                          <p:spTgt spid="7"/>
                                        </p:tgtEl>
                                        <p:attrNameLst>
                                          <p:attrName>style.visibility</p:attrName>
                                        </p:attrNameLst>
                                      </p:cBhvr>
                                      <p:to>
                                        <p:strVal val="visible"/>
                                      </p:to>
                                    </p:set>
                                  </p:childTnLst>
                                </p:cTn>
                              </p:par>
                            </p:childTnLst>
                          </p:cTn>
                        </p:par>
                        <p:par>
                          <p:cTn id="31" fill="hold">
                            <p:stCondLst>
                              <p:cond delay="3000"/>
                            </p:stCondLst>
                            <p:childTnLst>
                              <p:par>
                                <p:cTn id="32" presetID="1" presetClass="exit" presetSubtype="0" fill="hold" grpId="1" nodeType="afterEffect">
                                  <p:stCondLst>
                                    <p:cond delay="1000"/>
                                  </p:stCondLst>
                                  <p:childTnLst>
                                    <p:set>
                                      <p:cBhvr>
                                        <p:cTn id="33" dur="1" fill="hold">
                                          <p:stCondLst>
                                            <p:cond delay="0"/>
                                          </p:stCondLst>
                                        </p:cTn>
                                        <p:tgtEl>
                                          <p:spTgt spid="7"/>
                                        </p:tgtEl>
                                        <p:attrNameLst>
                                          <p:attrName>style.visibility</p:attrName>
                                        </p:attrNameLst>
                                      </p:cBhvr>
                                      <p:to>
                                        <p:strVal val="hidden"/>
                                      </p:to>
                                    </p:set>
                                  </p:childTnLst>
                                </p:cTn>
                              </p:par>
                              <p:par>
                                <p:cTn id="34" presetID="1" presetClass="entr" presetSubtype="0" fill="hold" grpId="0" nodeType="withEffect">
                                  <p:stCondLst>
                                    <p:cond delay="1000"/>
                                  </p:stCondLst>
                                  <p:childTnLst>
                                    <p:set>
                                      <p:cBhvr>
                                        <p:cTn id="35" dur="1" fill="hold">
                                          <p:stCondLst>
                                            <p:cond delay="0"/>
                                          </p:stCondLst>
                                        </p:cTn>
                                        <p:tgtEl>
                                          <p:spTgt spid="8"/>
                                        </p:tgtEl>
                                        <p:attrNameLst>
                                          <p:attrName>style.visibility</p:attrName>
                                        </p:attrNameLst>
                                      </p:cBhvr>
                                      <p:to>
                                        <p:strVal val="visible"/>
                                      </p:to>
                                    </p:set>
                                  </p:childTnLst>
                                </p:cTn>
                              </p:par>
                            </p:childTnLst>
                          </p:cTn>
                        </p:par>
                        <p:par>
                          <p:cTn id="36" fill="hold">
                            <p:stCondLst>
                              <p:cond delay="4000"/>
                            </p:stCondLst>
                            <p:childTnLst>
                              <p:par>
                                <p:cTn id="37" presetID="1" presetClass="exit" presetSubtype="0" fill="hold" grpId="1" nodeType="afterEffect">
                                  <p:stCondLst>
                                    <p:cond delay="1000"/>
                                  </p:stCondLst>
                                  <p:childTnLst>
                                    <p:set>
                                      <p:cBhvr>
                                        <p:cTn id="38" dur="1" fill="hold">
                                          <p:stCondLst>
                                            <p:cond delay="0"/>
                                          </p:stCondLst>
                                        </p:cTn>
                                        <p:tgtEl>
                                          <p:spTgt spid="8"/>
                                        </p:tgtEl>
                                        <p:attrNameLst>
                                          <p:attrName>style.visibility</p:attrName>
                                        </p:attrNameLst>
                                      </p:cBhvr>
                                      <p:to>
                                        <p:strVal val="hidden"/>
                                      </p:to>
                                    </p:set>
                                  </p:childTnLst>
                                </p:cTn>
                              </p:par>
                              <p:par>
                                <p:cTn id="39" presetID="1" presetClass="entr" presetSubtype="0" fill="hold" grpId="0" nodeType="withEffect">
                                  <p:stCondLst>
                                    <p:cond delay="1000"/>
                                  </p:stCondLst>
                                  <p:childTnLst>
                                    <p:set>
                                      <p:cBhvr>
                                        <p:cTn id="40" dur="1" fill="hold">
                                          <p:stCondLst>
                                            <p:cond delay="0"/>
                                          </p:stCondLst>
                                        </p:cTn>
                                        <p:tgtEl>
                                          <p:spTgt spid="9"/>
                                        </p:tgtEl>
                                        <p:attrNameLst>
                                          <p:attrName>style.visibility</p:attrName>
                                        </p:attrNameLst>
                                      </p:cBhvr>
                                      <p:to>
                                        <p:strVal val="visible"/>
                                      </p:to>
                                    </p:set>
                                  </p:childTnLst>
                                </p:cTn>
                              </p:par>
                            </p:childTnLst>
                          </p:cTn>
                        </p:par>
                        <p:par>
                          <p:cTn id="41" fill="hold">
                            <p:stCondLst>
                              <p:cond delay="5000"/>
                            </p:stCondLst>
                            <p:childTnLst>
                              <p:par>
                                <p:cTn id="42" presetID="1" presetClass="exit" presetSubtype="0" fill="hold" grpId="1" nodeType="afterEffect">
                                  <p:stCondLst>
                                    <p:cond delay="1000"/>
                                  </p:stCondLst>
                                  <p:childTnLst>
                                    <p:set>
                                      <p:cBhvr>
                                        <p:cTn id="43" dur="1" fill="hold">
                                          <p:stCondLst>
                                            <p:cond delay="0"/>
                                          </p:stCondLst>
                                        </p:cTn>
                                        <p:tgtEl>
                                          <p:spTgt spid="9"/>
                                        </p:tgtEl>
                                        <p:attrNameLst>
                                          <p:attrName>style.visibility</p:attrName>
                                        </p:attrNameLst>
                                      </p:cBhvr>
                                      <p:to>
                                        <p:strVal val="hidden"/>
                                      </p:to>
                                    </p:set>
                                  </p:childTnLst>
                                </p:cTn>
                              </p:par>
                              <p:par>
                                <p:cTn id="44" presetID="1" presetClass="entr" presetSubtype="0" fill="hold" grpId="0" nodeType="withEffect">
                                  <p:stCondLst>
                                    <p:cond delay="1000"/>
                                  </p:stCondLst>
                                  <p:childTnLst>
                                    <p:set>
                                      <p:cBhvr>
                                        <p:cTn id="45" dur="1" fill="hold">
                                          <p:stCondLst>
                                            <p:cond delay="0"/>
                                          </p:stCondLst>
                                        </p:cTn>
                                        <p:tgtEl>
                                          <p:spTgt spid="10"/>
                                        </p:tgtEl>
                                        <p:attrNameLst>
                                          <p:attrName>style.visibility</p:attrName>
                                        </p:attrNameLst>
                                      </p:cBhvr>
                                      <p:to>
                                        <p:strVal val="visible"/>
                                      </p:to>
                                    </p:set>
                                  </p:childTnLst>
                                </p:cTn>
                              </p:par>
                            </p:childTnLst>
                          </p:cTn>
                        </p:par>
                        <p:par>
                          <p:cTn id="46" fill="hold">
                            <p:stCondLst>
                              <p:cond delay="6000"/>
                            </p:stCondLst>
                            <p:childTnLst>
                              <p:par>
                                <p:cTn id="47" presetID="1" presetClass="exit" presetSubtype="0" fill="hold" grpId="1" nodeType="afterEffect">
                                  <p:stCondLst>
                                    <p:cond delay="1000"/>
                                  </p:stCondLst>
                                  <p:childTnLst>
                                    <p:set>
                                      <p:cBhvr>
                                        <p:cTn id="48" dur="1" fill="hold">
                                          <p:stCondLst>
                                            <p:cond delay="0"/>
                                          </p:stCondLst>
                                        </p:cTn>
                                        <p:tgtEl>
                                          <p:spTgt spid="10"/>
                                        </p:tgtEl>
                                        <p:attrNameLst>
                                          <p:attrName>style.visibility</p:attrName>
                                        </p:attrNameLst>
                                      </p:cBhvr>
                                      <p:to>
                                        <p:strVal val="hidden"/>
                                      </p:to>
                                    </p:set>
                                  </p:childTnLst>
                                </p:cTn>
                              </p:par>
                              <p:par>
                                <p:cTn id="49" presetID="1" presetClass="entr" presetSubtype="0" fill="hold" grpId="0" nodeType="withEffect">
                                  <p:stCondLst>
                                    <p:cond delay="1000"/>
                                  </p:stCondLst>
                                  <p:childTnLst>
                                    <p:set>
                                      <p:cBhvr>
                                        <p:cTn id="50" dur="1" fill="hold">
                                          <p:stCondLst>
                                            <p:cond delay="0"/>
                                          </p:stCondLst>
                                        </p:cTn>
                                        <p:tgtEl>
                                          <p:spTgt spid="13"/>
                                        </p:tgtEl>
                                        <p:attrNameLst>
                                          <p:attrName>style.visibility</p:attrName>
                                        </p:attrNameLst>
                                      </p:cBhvr>
                                      <p:to>
                                        <p:strVal val="visible"/>
                                      </p:to>
                                    </p:set>
                                  </p:childTnLst>
                                </p:cTn>
                              </p:par>
                            </p:childTnLst>
                          </p:cTn>
                        </p:par>
                        <p:par>
                          <p:cTn id="51" fill="hold">
                            <p:stCondLst>
                              <p:cond delay="7000"/>
                            </p:stCondLst>
                            <p:childTnLst>
                              <p:par>
                                <p:cTn id="52" presetID="1" presetClass="exit" presetSubtype="0" fill="hold" grpId="1" nodeType="afterEffect">
                                  <p:stCondLst>
                                    <p:cond delay="1000"/>
                                  </p:stCondLst>
                                  <p:childTnLst>
                                    <p:set>
                                      <p:cBhvr>
                                        <p:cTn id="53" dur="1" fill="hold">
                                          <p:stCondLst>
                                            <p:cond delay="0"/>
                                          </p:stCondLst>
                                        </p:cTn>
                                        <p:tgtEl>
                                          <p:spTgt spid="13"/>
                                        </p:tgtEl>
                                        <p:attrNameLst>
                                          <p:attrName>style.visibility</p:attrName>
                                        </p:attrNameLst>
                                      </p:cBhvr>
                                      <p:to>
                                        <p:strVal val="hidden"/>
                                      </p:to>
                                    </p:set>
                                  </p:childTnLst>
                                </p:cTn>
                              </p:par>
                              <p:par>
                                <p:cTn id="54" presetID="1" presetClass="entr" presetSubtype="0" fill="hold" grpId="0" nodeType="withEffect">
                                  <p:stCondLst>
                                    <p:cond delay="1000"/>
                                  </p:stCondLst>
                                  <p:childTnLst>
                                    <p:set>
                                      <p:cBhvr>
                                        <p:cTn id="55" dur="1" fill="hold">
                                          <p:stCondLst>
                                            <p:cond delay="0"/>
                                          </p:stCondLst>
                                        </p:cTn>
                                        <p:tgtEl>
                                          <p:spTgt spid="14"/>
                                        </p:tgtEl>
                                        <p:attrNameLst>
                                          <p:attrName>style.visibility</p:attrName>
                                        </p:attrNameLst>
                                      </p:cBhvr>
                                      <p:to>
                                        <p:strVal val="visible"/>
                                      </p:to>
                                    </p:set>
                                  </p:childTnLst>
                                </p:cTn>
                              </p:par>
                            </p:childTnLst>
                          </p:cTn>
                        </p:par>
                        <p:par>
                          <p:cTn id="56" fill="hold">
                            <p:stCondLst>
                              <p:cond delay="8000"/>
                            </p:stCondLst>
                            <p:childTnLst>
                              <p:par>
                                <p:cTn id="57" presetID="1" presetClass="exit" presetSubtype="0" fill="hold" grpId="1" nodeType="afterEffect">
                                  <p:stCondLst>
                                    <p:cond delay="1000"/>
                                  </p:stCondLst>
                                  <p:childTnLst>
                                    <p:set>
                                      <p:cBhvr>
                                        <p:cTn id="58" dur="1" fill="hold">
                                          <p:stCondLst>
                                            <p:cond delay="0"/>
                                          </p:stCondLst>
                                        </p:cTn>
                                        <p:tgtEl>
                                          <p:spTgt spid="14"/>
                                        </p:tgtEl>
                                        <p:attrNameLst>
                                          <p:attrName>style.visibility</p:attrName>
                                        </p:attrNameLst>
                                      </p:cBhvr>
                                      <p:to>
                                        <p:strVal val="hidden"/>
                                      </p:to>
                                    </p:set>
                                  </p:childTnLst>
                                </p:cTn>
                              </p:par>
                              <p:par>
                                <p:cTn id="59" presetID="1" presetClass="entr" presetSubtype="0" fill="hold" grpId="0" nodeType="withEffect">
                                  <p:stCondLst>
                                    <p:cond delay="1000"/>
                                  </p:stCondLst>
                                  <p:childTnLst>
                                    <p:set>
                                      <p:cBhvr>
                                        <p:cTn id="60" dur="1" fill="hold">
                                          <p:stCondLst>
                                            <p:cond delay="0"/>
                                          </p:stCondLst>
                                        </p:cTn>
                                        <p:tgtEl>
                                          <p:spTgt spid="17"/>
                                        </p:tgtEl>
                                        <p:attrNameLst>
                                          <p:attrName>style.visibility</p:attrName>
                                        </p:attrNameLst>
                                      </p:cBhvr>
                                      <p:to>
                                        <p:strVal val="visible"/>
                                      </p:to>
                                    </p:set>
                                  </p:childTnLst>
                                </p:cTn>
                              </p:par>
                            </p:childTnLst>
                          </p:cTn>
                        </p:par>
                        <p:par>
                          <p:cTn id="61" fill="hold">
                            <p:stCondLst>
                              <p:cond delay="9000"/>
                            </p:stCondLst>
                            <p:childTnLst>
                              <p:par>
                                <p:cTn id="62" presetID="1" presetClass="exit" presetSubtype="0" fill="hold" grpId="1" nodeType="afterEffect">
                                  <p:stCondLst>
                                    <p:cond delay="1000"/>
                                  </p:stCondLst>
                                  <p:childTnLst>
                                    <p:set>
                                      <p:cBhvr>
                                        <p:cTn id="63" dur="1" fill="hold">
                                          <p:stCondLst>
                                            <p:cond delay="0"/>
                                          </p:stCondLst>
                                        </p:cTn>
                                        <p:tgtEl>
                                          <p:spTgt spid="17"/>
                                        </p:tgtEl>
                                        <p:attrNameLst>
                                          <p:attrName>style.visibility</p:attrName>
                                        </p:attrNameLst>
                                      </p:cBhvr>
                                      <p:to>
                                        <p:strVal val="hidden"/>
                                      </p:to>
                                    </p:set>
                                  </p:childTnLst>
                                </p:cTn>
                              </p:par>
                              <p:par>
                                <p:cTn id="64" presetID="1" presetClass="entr" presetSubtype="0" fill="hold" grpId="0" nodeType="withEffect">
                                  <p:stCondLst>
                                    <p:cond delay="1000"/>
                                  </p:stCondLst>
                                  <p:childTnLst>
                                    <p:set>
                                      <p:cBhvr>
                                        <p:cTn id="65" dur="1" fill="hold">
                                          <p:stCondLst>
                                            <p:cond delay="0"/>
                                          </p:stCondLst>
                                        </p:cTn>
                                        <p:tgtEl>
                                          <p:spTgt spid="18"/>
                                        </p:tgtEl>
                                        <p:attrNameLst>
                                          <p:attrName>style.visibility</p:attrName>
                                        </p:attrNameLst>
                                      </p:cBhvr>
                                      <p:to>
                                        <p:strVal val="visible"/>
                                      </p:to>
                                    </p:set>
                                  </p:childTnLst>
                                </p:cTn>
                              </p:par>
                            </p:childTnLst>
                          </p:cTn>
                        </p:par>
                        <p:par>
                          <p:cTn id="66" fill="hold">
                            <p:stCondLst>
                              <p:cond delay="10000"/>
                            </p:stCondLst>
                            <p:childTnLst>
                              <p:par>
                                <p:cTn id="67" presetID="1" presetClass="exit" presetSubtype="0" fill="hold" grpId="1" nodeType="afterEffect">
                                  <p:stCondLst>
                                    <p:cond delay="1000"/>
                                  </p:stCondLst>
                                  <p:childTnLst>
                                    <p:set>
                                      <p:cBhvr>
                                        <p:cTn id="68" dur="1" fill="hold">
                                          <p:stCondLst>
                                            <p:cond delay="0"/>
                                          </p:stCondLst>
                                        </p:cTn>
                                        <p:tgtEl>
                                          <p:spTgt spid="18"/>
                                        </p:tgtEl>
                                        <p:attrNameLst>
                                          <p:attrName>style.visibility</p:attrName>
                                        </p:attrNameLst>
                                      </p:cBhvr>
                                      <p:to>
                                        <p:strVal val="hidden"/>
                                      </p:to>
                                    </p:set>
                                  </p:childTnLst>
                                </p:cTn>
                              </p:par>
                              <p:par>
                                <p:cTn id="69" presetID="1" presetClass="entr" presetSubtype="0" fill="hold" grpId="0" nodeType="withEffect">
                                  <p:stCondLst>
                                    <p:cond delay="1000"/>
                                  </p:stCondLst>
                                  <p:childTnLst>
                                    <p:set>
                                      <p:cBhvr>
                                        <p:cTn id="70" dur="1" fill="hold">
                                          <p:stCondLst>
                                            <p:cond delay="0"/>
                                          </p:stCondLst>
                                        </p:cTn>
                                        <p:tgtEl>
                                          <p:spTgt spid="19"/>
                                        </p:tgtEl>
                                        <p:attrNameLst>
                                          <p:attrName>style.visibility</p:attrName>
                                        </p:attrNameLst>
                                      </p:cBhvr>
                                      <p:to>
                                        <p:strVal val="visible"/>
                                      </p:to>
                                    </p:set>
                                  </p:childTnLst>
                                </p:cTn>
                              </p:par>
                            </p:childTnLst>
                          </p:cTn>
                        </p:par>
                        <p:par>
                          <p:cTn id="71" fill="hold">
                            <p:stCondLst>
                              <p:cond delay="11000"/>
                            </p:stCondLst>
                            <p:childTnLst>
                              <p:par>
                                <p:cTn id="72" presetID="1" presetClass="exit" presetSubtype="0" fill="hold" grpId="1" nodeType="afterEffect">
                                  <p:stCondLst>
                                    <p:cond delay="1000"/>
                                  </p:stCondLst>
                                  <p:childTnLst>
                                    <p:set>
                                      <p:cBhvr>
                                        <p:cTn id="73" dur="1" fill="hold">
                                          <p:stCondLst>
                                            <p:cond delay="0"/>
                                          </p:stCondLst>
                                        </p:cTn>
                                        <p:tgtEl>
                                          <p:spTgt spid="19"/>
                                        </p:tgtEl>
                                        <p:attrNameLst>
                                          <p:attrName>style.visibility</p:attrName>
                                        </p:attrNameLst>
                                      </p:cBhvr>
                                      <p:to>
                                        <p:strVal val="hidden"/>
                                      </p:to>
                                    </p:set>
                                  </p:childTnLst>
                                </p:cTn>
                              </p:par>
                              <p:par>
                                <p:cTn id="74" presetID="1" presetClass="entr" presetSubtype="0" fill="hold" grpId="0" nodeType="withEffect">
                                  <p:stCondLst>
                                    <p:cond delay="1000"/>
                                  </p:stCondLst>
                                  <p:childTnLst>
                                    <p:set>
                                      <p:cBhvr>
                                        <p:cTn id="7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2" grpId="0"/>
      <p:bldP spid="15" grpId="0"/>
      <p:bldP spid="6" grpId="0"/>
      <p:bldP spid="6" grpId="1"/>
      <p:bldP spid="7" grpId="0"/>
      <p:bldP spid="7" grpId="1"/>
      <p:bldP spid="8" grpId="0"/>
      <p:bldP spid="8" grpId="1"/>
      <p:bldP spid="9" grpId="0"/>
      <p:bldP spid="9" grpId="1"/>
      <p:bldP spid="10" grpId="0"/>
      <p:bldP spid="10" grpId="1"/>
      <p:bldP spid="13" grpId="0"/>
      <p:bldP spid="13" grpId="1"/>
      <p:bldP spid="14" grpId="0"/>
      <p:bldP spid="14" grpId="1"/>
      <p:bldP spid="17" grpId="0"/>
      <p:bldP spid="17" grpId="1"/>
      <p:bldP spid="18" grpId="0"/>
      <p:bldP spid="18" grpId="1"/>
      <p:bldP spid="19" grpId="0"/>
      <p:bldP spid="19" grpId="1"/>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nip Diagonal Corner Rectangle 10"/>
          <p:cNvSpPr/>
          <p:nvPr/>
        </p:nvSpPr>
        <p:spPr>
          <a:xfrm>
            <a:off x="723900" y="765175"/>
            <a:ext cx="7696200" cy="1371600"/>
          </a:xfrm>
          <a:prstGeom prst="snip2DiagRect">
            <a:avLst/>
          </a:prstGeom>
          <a:gradFill flip="none" rotWithShape="1">
            <a:gsLst>
              <a:gs pos="0">
                <a:schemeClr val="bg1">
                  <a:alpha val="49000"/>
                </a:schemeClr>
              </a:gs>
              <a:gs pos="100000">
                <a:schemeClr val="bg1">
                  <a:alpha val="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Snip Diagonal Corner Rectangle 11"/>
          <p:cNvSpPr/>
          <p:nvPr/>
        </p:nvSpPr>
        <p:spPr>
          <a:xfrm>
            <a:off x="723900" y="2743200"/>
            <a:ext cx="7696200" cy="1371600"/>
          </a:xfrm>
          <a:prstGeom prst="snip2DiagRect">
            <a:avLst/>
          </a:prstGeom>
          <a:gradFill flip="none" rotWithShape="1">
            <a:gsLst>
              <a:gs pos="0">
                <a:schemeClr val="bg1">
                  <a:alpha val="49000"/>
                </a:schemeClr>
              </a:gs>
              <a:gs pos="100000">
                <a:schemeClr val="bg1">
                  <a:alpha val="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Snip Diagonal Corner Rectangle 12"/>
          <p:cNvSpPr/>
          <p:nvPr/>
        </p:nvSpPr>
        <p:spPr>
          <a:xfrm>
            <a:off x="723900" y="4724400"/>
            <a:ext cx="7696200" cy="1371600"/>
          </a:xfrm>
          <a:prstGeom prst="snip2DiagRect">
            <a:avLst/>
          </a:prstGeom>
          <a:gradFill flip="none" rotWithShape="1">
            <a:gsLst>
              <a:gs pos="0">
                <a:schemeClr val="bg1">
                  <a:alpha val="49000"/>
                </a:schemeClr>
              </a:gs>
              <a:gs pos="100000">
                <a:schemeClr val="bg1">
                  <a:alpha val="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 name="Picture 4" descr="2691833216_c73e6c9db0_b.jpg"/>
          <p:cNvPicPr>
            <a:picLocks noChangeAspect="1"/>
          </p:cNvPicPr>
          <p:nvPr/>
        </p:nvPicPr>
        <p:blipFill>
          <a:blip r:embed="rId3" cstate="screen"/>
          <a:srcRect/>
          <a:stretch>
            <a:fillRect/>
          </a:stretch>
        </p:blipFill>
        <p:spPr>
          <a:xfrm>
            <a:off x="1143000" y="4552950"/>
            <a:ext cx="2286000" cy="1714500"/>
          </a:xfrm>
          <a:prstGeom prst="rect">
            <a:avLst/>
          </a:prstGeom>
          <a:ln w="19050">
            <a:solidFill>
              <a:schemeClr val="bg2">
                <a:lumMod val="75000"/>
              </a:schemeClr>
            </a:solidFill>
          </a:ln>
          <a:effectLst/>
        </p:spPr>
      </p:pic>
      <p:pic>
        <p:nvPicPr>
          <p:cNvPr id="4" name="Picture 3" descr="2691833216_c73e6c9db0_b.jpg"/>
          <p:cNvPicPr>
            <a:picLocks noChangeAspect="1"/>
          </p:cNvPicPr>
          <p:nvPr/>
        </p:nvPicPr>
        <p:blipFill>
          <a:blip r:embed="rId4" cstate="screen"/>
          <a:srcRect/>
          <a:stretch>
            <a:fillRect/>
          </a:stretch>
        </p:blipFill>
        <p:spPr>
          <a:xfrm>
            <a:off x="1143000" y="590550"/>
            <a:ext cx="2286000" cy="1714500"/>
          </a:xfrm>
          <a:prstGeom prst="rect">
            <a:avLst/>
          </a:prstGeom>
          <a:ln w="19050">
            <a:solidFill>
              <a:schemeClr val="bg2">
                <a:lumMod val="75000"/>
              </a:schemeClr>
            </a:solidFill>
          </a:ln>
          <a:effectLst/>
        </p:spPr>
      </p:pic>
      <p:pic>
        <p:nvPicPr>
          <p:cNvPr id="6" name="Picture 5" descr="017_14.JPG"/>
          <p:cNvPicPr>
            <a:picLocks noChangeAspect="1"/>
          </p:cNvPicPr>
          <p:nvPr/>
        </p:nvPicPr>
        <p:blipFill>
          <a:blip r:embed="rId5" cstate="screen"/>
          <a:srcRect/>
          <a:stretch>
            <a:fillRect/>
          </a:stretch>
        </p:blipFill>
        <p:spPr>
          <a:xfrm>
            <a:off x="1143000" y="2571750"/>
            <a:ext cx="2286000" cy="1716216"/>
          </a:xfrm>
          <a:prstGeom prst="rect">
            <a:avLst/>
          </a:prstGeom>
          <a:ln w="19050">
            <a:solidFill>
              <a:schemeClr val="bg2">
                <a:lumMod val="75000"/>
              </a:schemeClr>
            </a:solidFill>
          </a:ln>
          <a:effectLst/>
        </p:spPr>
      </p:pic>
      <p:sp>
        <p:nvSpPr>
          <p:cNvPr id="14" name="TextBox 13"/>
          <p:cNvSpPr txBox="1"/>
          <p:nvPr/>
        </p:nvSpPr>
        <p:spPr>
          <a:xfrm>
            <a:off x="3581400" y="838200"/>
            <a:ext cx="2971800" cy="369332"/>
          </a:xfrm>
          <a:prstGeom prst="rect">
            <a:avLst/>
          </a:prstGeom>
          <a:noFill/>
        </p:spPr>
        <p:txBody>
          <a:bodyPr wrap="square" rtlCol="0">
            <a:spAutoFit/>
          </a:bodyPr>
          <a:lstStyle/>
          <a:p>
            <a:r>
              <a:rPr lang="en-US" dirty="0">
                <a:solidFill>
                  <a:prstClr val="white"/>
                </a:solidFill>
              </a:rPr>
              <a:t>Picture caption</a:t>
            </a:r>
          </a:p>
        </p:txBody>
      </p:sp>
      <p:sp>
        <p:nvSpPr>
          <p:cNvPr id="15" name="TextBox 14"/>
          <p:cNvSpPr txBox="1"/>
          <p:nvPr/>
        </p:nvSpPr>
        <p:spPr>
          <a:xfrm>
            <a:off x="3581400" y="2819400"/>
            <a:ext cx="2971800" cy="369332"/>
          </a:xfrm>
          <a:prstGeom prst="rect">
            <a:avLst/>
          </a:prstGeom>
          <a:noFill/>
        </p:spPr>
        <p:txBody>
          <a:bodyPr wrap="square" rtlCol="0">
            <a:spAutoFit/>
          </a:bodyPr>
          <a:lstStyle/>
          <a:p>
            <a:r>
              <a:rPr lang="en-US" dirty="0">
                <a:solidFill>
                  <a:prstClr val="white"/>
                </a:solidFill>
              </a:rPr>
              <a:t>Picture caption</a:t>
            </a:r>
          </a:p>
        </p:txBody>
      </p:sp>
      <p:sp>
        <p:nvSpPr>
          <p:cNvPr id="16" name="TextBox 15"/>
          <p:cNvSpPr txBox="1"/>
          <p:nvPr/>
        </p:nvSpPr>
        <p:spPr>
          <a:xfrm>
            <a:off x="3581400" y="4876800"/>
            <a:ext cx="2971800" cy="369332"/>
          </a:xfrm>
          <a:prstGeom prst="rect">
            <a:avLst/>
          </a:prstGeom>
          <a:noFill/>
        </p:spPr>
        <p:txBody>
          <a:bodyPr wrap="square" rtlCol="0">
            <a:spAutoFit/>
          </a:bodyPr>
          <a:lstStyle/>
          <a:p>
            <a:r>
              <a:rPr lang="en-US" dirty="0">
                <a:solidFill>
                  <a:prstClr val="white"/>
                </a:solidFill>
              </a:rPr>
              <a:t>Picture caption</a:t>
            </a:r>
          </a:p>
        </p:txBody>
      </p:sp>
      <p:pic>
        <p:nvPicPr>
          <p:cNvPr id="18" name="Picture 17" descr="2691833216_c73e6c9db0_b.jpg"/>
          <p:cNvPicPr>
            <a:picLocks noChangeAspect="1"/>
          </p:cNvPicPr>
          <p:nvPr/>
        </p:nvPicPr>
        <p:blipFill>
          <a:blip r:embed="rId6" cstate="print"/>
          <a:srcRect/>
          <a:stretch>
            <a:fillRect/>
          </a:stretch>
        </p:blipFill>
        <p:spPr>
          <a:xfrm>
            <a:off x="-9144000" y="0"/>
            <a:ext cx="9144000" cy="6858000"/>
          </a:xfrm>
          <a:prstGeom prst="rect">
            <a:avLst/>
          </a:prstGeom>
          <a:ln w="19050">
            <a:noFill/>
          </a:ln>
          <a:effectLst/>
        </p:spPr>
      </p:pic>
    </p:spTree>
    <p:extLst>
      <p:ext uri="{BB962C8B-B14F-4D97-AF65-F5344CB8AC3E}">
        <p14:creationId xmlns:p14="http://schemas.microsoft.com/office/powerpoint/2010/main" xmlns="" val="663272044"/>
      </p:ext>
    </p:extLst>
  </p:cSld>
  <p:clrMapOvr>
    <a:masterClrMapping/>
  </p:clrMapOvr>
  <mc:AlternateContent xmlns:mc="http://schemas.openxmlformats.org/markup-compatibility/2006">
    <mc:Choice xmlns:p14="http://schemas.microsoft.com/office/powerpoint/2010/main" xmlns="" Requires="p14">
      <p:transition spd="slow" p14:dur="3000">
        <p14:shre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18"/>
                                        </p:tgtEl>
                                        <p:attrNameLst>
                                          <p:attrName>style.visibility</p:attrName>
                                        </p:attrNameLst>
                                      </p:cBhvr>
                                      <p:to>
                                        <p:strVal val="hidden"/>
                                      </p:to>
                                    </p:set>
                                  </p:childTnLst>
                                </p:cTn>
                              </p:par>
                            </p:childTnLst>
                          </p:cTn>
                        </p:par>
                        <p:par>
                          <p:cTn id="7" fill="hold">
                            <p:stCondLst>
                              <p:cond delay="0"/>
                            </p:stCondLst>
                            <p:childTnLst>
                              <p:par>
                                <p:cTn id="8" presetID="6" presetClass="emph" presetSubtype="0" fill="hold" nodeType="afterEffect">
                                  <p:stCondLst>
                                    <p:cond delay="0"/>
                                  </p:stCondLst>
                                  <p:childTnLst>
                                    <p:animScale>
                                      <p:cBhvr>
                                        <p:cTn id="9" dur="10" fill="hold"/>
                                        <p:tgtEl>
                                          <p:spTgt spid="18"/>
                                        </p:tgtEl>
                                      </p:cBhvr>
                                      <p:by x="25000" y="25000"/>
                                    </p:animScale>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childTnLst>
                                </p:cTn>
                              </p:par>
                              <p:par>
                                <p:cTn id="14" presetID="6" presetClass="emph" presetSubtype="0" fill="hold" nodeType="withEffect">
                                  <p:stCondLst>
                                    <p:cond delay="0"/>
                                  </p:stCondLst>
                                  <p:childTnLst>
                                    <p:animScale>
                                      <p:cBhvr>
                                        <p:cTn id="15" dur="2000" fill="hold"/>
                                        <p:tgtEl>
                                          <p:spTgt spid="18"/>
                                        </p:tgtEl>
                                      </p:cBhvr>
                                      <p:by x="400000" y="400000"/>
                                    </p:animScale>
                                  </p:childTnLst>
                                </p:cTn>
                              </p:par>
                              <p:par>
                                <p:cTn id="16" presetID="35" presetClass="path" presetSubtype="0" accel="50000" decel="50000" fill="hold" nodeType="withEffect">
                                  <p:stCondLst>
                                    <p:cond delay="0"/>
                                  </p:stCondLst>
                                  <p:childTnLst>
                                    <p:animMotion origin="layout" path="M 1 0 L 0.75 -0.28889 " pathEditMode="fixed" rAng="0" ptsTypes="AA">
                                      <p:cBhvr>
                                        <p:cTn id="17" dur="2000" spd="-100000" fill="hold"/>
                                        <p:tgtEl>
                                          <p:spTgt spid="18"/>
                                        </p:tgtEl>
                                        <p:attrNameLst>
                                          <p:attrName>ppt_x</p:attrName>
                                          <p:attrName>ppt_y</p:attrName>
                                        </p:attrNameLst>
                                      </p:cBhvr>
                                      <p:rCtr x="-12500" y="-14400"/>
                                    </p:animMotion>
                                  </p:childTnLst>
                                </p:cTn>
                              </p:par>
                            </p:childTnLst>
                          </p:cTn>
                        </p:par>
                      </p:childTnLst>
                    </p:cTn>
                  </p:par>
                  <p:par>
                    <p:cTn id="18" fill="hold">
                      <p:stCondLst>
                        <p:cond delay="indefinite"/>
                      </p:stCondLst>
                      <p:childTnLst>
                        <p:par>
                          <p:cTn id="19" fill="hold">
                            <p:stCondLst>
                              <p:cond delay="0"/>
                            </p:stCondLst>
                            <p:childTnLst>
                              <p:par>
                                <p:cTn id="20" presetID="6" presetClass="emph" presetSubtype="0" fill="hold" nodeType="clickEffect">
                                  <p:stCondLst>
                                    <p:cond delay="0"/>
                                  </p:stCondLst>
                                  <p:childTnLst>
                                    <p:animScale>
                                      <p:cBhvr>
                                        <p:cTn id="21" dur="2000" fill="hold"/>
                                        <p:tgtEl>
                                          <p:spTgt spid="18"/>
                                        </p:tgtEl>
                                      </p:cBhvr>
                                      <p:by x="25000" y="25000"/>
                                    </p:animScale>
                                  </p:childTnLst>
                                </p:cTn>
                              </p:par>
                              <p:par>
                                <p:cTn id="22" presetID="35" presetClass="path" presetSubtype="0" accel="50000" decel="50000" fill="hold" nodeType="withEffect">
                                  <p:stCondLst>
                                    <p:cond delay="0"/>
                                  </p:stCondLst>
                                  <p:childTnLst>
                                    <p:animMotion origin="layout" path="M 1 0 L 0.75 -0.28889 " pathEditMode="fixed" rAng="0" ptsTypes="AA">
                                      <p:cBhvr>
                                        <p:cTn id="23" dur="2000" fill="hold"/>
                                        <p:tgtEl>
                                          <p:spTgt spid="18"/>
                                        </p:tgtEl>
                                        <p:attrNameLst>
                                          <p:attrName>ppt_x</p:attrName>
                                          <p:attrName>ppt_y</p:attrName>
                                        </p:attrNameLst>
                                      </p:cBhvr>
                                      <p:rCtr x="-12500" y="-14400"/>
                                    </p:animMotion>
                                  </p:childTnLst>
                                </p:cTn>
                              </p:par>
                            </p:childTnLst>
                          </p:cTn>
                        </p:par>
                        <p:par>
                          <p:cTn id="24" fill="hold">
                            <p:stCondLst>
                              <p:cond delay="2000"/>
                            </p:stCondLst>
                            <p:childTnLst>
                              <p:par>
                                <p:cTn id="25" presetID="1" presetClass="exit" presetSubtype="0" fill="hold" nodeType="afterEffect">
                                  <p:stCondLst>
                                    <p:cond delay="0"/>
                                  </p:stCondLst>
                                  <p:childTnLst>
                                    <p:set>
                                      <p:cBhvr>
                                        <p:cTn id="2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descr="2691076263_ff5a343039_b.jpg"/>
          <p:cNvPicPr>
            <a:picLocks noChangeAspect="1"/>
          </p:cNvPicPr>
          <p:nvPr/>
        </p:nvPicPr>
        <p:blipFill>
          <a:blip r:embed="rId3" cstate="print"/>
          <a:srcRect/>
          <a:stretch>
            <a:fillRect/>
          </a:stretch>
        </p:blipFill>
        <p:spPr>
          <a:xfrm>
            <a:off x="-914400" y="-2057400"/>
            <a:ext cx="10972800" cy="10972800"/>
          </a:xfrm>
          <a:prstGeom prst="ellipse">
            <a:avLst/>
          </a:prstGeom>
          <a:scene3d>
            <a:camera prst="orthographicFront"/>
            <a:lightRig rig="threePt" dir="t"/>
          </a:scene3d>
          <a:sp3d/>
        </p:spPr>
      </p:pic>
      <p:pic>
        <p:nvPicPr>
          <p:cNvPr id="4" name="Picture 3" descr="2691076263_ff5a343039_b.jpg"/>
          <p:cNvPicPr>
            <a:picLocks noChangeAspect="1"/>
          </p:cNvPicPr>
          <p:nvPr/>
        </p:nvPicPr>
        <p:blipFill>
          <a:blip r:embed="rId4" cstate="print"/>
          <a:srcRect/>
          <a:stretch>
            <a:fillRect/>
          </a:stretch>
        </p:blipFill>
        <p:spPr>
          <a:xfrm>
            <a:off x="-907320" y="-2057400"/>
            <a:ext cx="10958641" cy="10972800"/>
          </a:xfrm>
          <a:prstGeom prst="ellipse">
            <a:avLst/>
          </a:prstGeom>
          <a:scene3d>
            <a:camera prst="orthographicFront"/>
            <a:lightRig rig="threePt" dir="t"/>
          </a:scene3d>
          <a:sp3d/>
        </p:spPr>
      </p:pic>
      <p:pic>
        <p:nvPicPr>
          <p:cNvPr id="5" name="Picture 4" descr="2691076263_ff5a343039_b.jpg"/>
          <p:cNvPicPr>
            <a:picLocks noChangeAspect="1"/>
          </p:cNvPicPr>
          <p:nvPr/>
        </p:nvPicPr>
        <p:blipFill>
          <a:blip r:embed="rId5" cstate="print"/>
          <a:srcRect/>
          <a:stretch>
            <a:fillRect/>
          </a:stretch>
        </p:blipFill>
        <p:spPr>
          <a:xfrm>
            <a:off x="-914400" y="-2057399"/>
            <a:ext cx="10972800" cy="10958641"/>
          </a:xfrm>
          <a:prstGeom prst="ellipse">
            <a:avLst/>
          </a:prstGeom>
          <a:scene3d>
            <a:camera prst="orthographicFront"/>
            <a:lightRig rig="threePt" dir="t"/>
          </a:scene3d>
          <a:sp3d/>
        </p:spPr>
      </p:pic>
      <p:sp>
        <p:nvSpPr>
          <p:cNvPr id="6" name="TextBox 5"/>
          <p:cNvSpPr txBox="1"/>
          <p:nvPr/>
        </p:nvSpPr>
        <p:spPr>
          <a:xfrm>
            <a:off x="1066800" y="4038600"/>
            <a:ext cx="1828800" cy="830997"/>
          </a:xfrm>
          <a:prstGeom prst="rect">
            <a:avLst/>
          </a:prstGeom>
          <a:noFill/>
        </p:spPr>
        <p:txBody>
          <a:bodyPr wrap="square" rtlCol="0">
            <a:spAutoFit/>
          </a:bodyPr>
          <a:lstStyle/>
          <a:p>
            <a:pPr algn="ctr"/>
            <a:r>
              <a:rPr lang="en-US" sz="2400" dirty="0" smtClean="0">
                <a:solidFill>
                  <a:prstClr val="white"/>
                </a:solidFill>
                <a:latin typeface="Candara" pitchFamily="34" charset="0"/>
              </a:rPr>
              <a:t>Topic one text label</a:t>
            </a:r>
            <a:endParaRPr lang="en-US" sz="2400" dirty="0">
              <a:solidFill>
                <a:prstClr val="white"/>
              </a:solidFill>
              <a:latin typeface="Candara" pitchFamily="34" charset="0"/>
            </a:endParaRPr>
          </a:p>
        </p:txBody>
      </p:sp>
      <p:sp>
        <p:nvSpPr>
          <p:cNvPr id="7" name="TextBox 6"/>
          <p:cNvSpPr txBox="1"/>
          <p:nvPr/>
        </p:nvSpPr>
        <p:spPr>
          <a:xfrm>
            <a:off x="3657600" y="4038600"/>
            <a:ext cx="1828800" cy="830997"/>
          </a:xfrm>
          <a:prstGeom prst="rect">
            <a:avLst/>
          </a:prstGeom>
          <a:noFill/>
        </p:spPr>
        <p:txBody>
          <a:bodyPr wrap="square" rtlCol="0">
            <a:spAutoFit/>
          </a:bodyPr>
          <a:lstStyle/>
          <a:p>
            <a:pPr algn="ctr"/>
            <a:r>
              <a:rPr lang="en-US" sz="2400" dirty="0" smtClean="0">
                <a:solidFill>
                  <a:prstClr val="white"/>
                </a:solidFill>
                <a:latin typeface="Candara" pitchFamily="34" charset="0"/>
              </a:rPr>
              <a:t>Topic two text label</a:t>
            </a:r>
            <a:endParaRPr lang="en-US" sz="2400" dirty="0">
              <a:solidFill>
                <a:prstClr val="white"/>
              </a:solidFill>
              <a:latin typeface="Candara" pitchFamily="34" charset="0"/>
            </a:endParaRPr>
          </a:p>
        </p:txBody>
      </p:sp>
      <p:sp>
        <p:nvSpPr>
          <p:cNvPr id="8" name="TextBox 7"/>
          <p:cNvSpPr txBox="1"/>
          <p:nvPr/>
        </p:nvSpPr>
        <p:spPr>
          <a:xfrm>
            <a:off x="6248400" y="4038600"/>
            <a:ext cx="1828800" cy="830997"/>
          </a:xfrm>
          <a:prstGeom prst="rect">
            <a:avLst/>
          </a:prstGeom>
          <a:noFill/>
        </p:spPr>
        <p:txBody>
          <a:bodyPr wrap="square" rtlCol="0">
            <a:spAutoFit/>
          </a:bodyPr>
          <a:lstStyle/>
          <a:p>
            <a:pPr algn="ctr"/>
            <a:r>
              <a:rPr lang="en-US" sz="2400" dirty="0" smtClean="0">
                <a:solidFill>
                  <a:prstClr val="white"/>
                </a:solidFill>
                <a:latin typeface="Candara" pitchFamily="34" charset="0"/>
              </a:rPr>
              <a:t>Topic three text label</a:t>
            </a:r>
            <a:endParaRPr lang="en-US" sz="2400" dirty="0">
              <a:solidFill>
                <a:prstClr val="white"/>
              </a:solidFill>
              <a:latin typeface="Candara" pitchFamily="34" charset="0"/>
            </a:endParaRPr>
          </a:p>
        </p:txBody>
      </p:sp>
    </p:spTree>
    <p:extLst>
      <p:ext uri="{BB962C8B-B14F-4D97-AF65-F5344CB8AC3E}">
        <p14:creationId xmlns:p14="http://schemas.microsoft.com/office/powerpoint/2010/main" xmlns="" val="241792714"/>
      </p:ext>
    </p:extLst>
  </p:cSld>
  <p:clrMapOvr>
    <a:masterClrMapping/>
  </p:clrMapOvr>
  <mc:AlternateContent xmlns:mc="http://schemas.openxmlformats.org/markup-compatibility/2006">
    <mc:Choice xmlns:p14="http://schemas.microsoft.com/office/powerpoint/2010/main" xmlns=""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2000"/>
                                        <p:tgtEl>
                                          <p:spTgt spid="43"/>
                                        </p:tgtEl>
                                      </p:cBhvr>
                                    </p:animEffect>
                                  </p:childTnLst>
                                </p:cTn>
                              </p:par>
                              <p:par>
                                <p:cTn id="8" presetID="6" presetClass="emph" presetSubtype="0" fill="hold" nodeType="withEffect">
                                  <p:stCondLst>
                                    <p:cond delay="0"/>
                                  </p:stCondLst>
                                  <p:childTnLst>
                                    <p:animScale>
                                      <p:cBhvr>
                                        <p:cTn id="9" dur="2000" fill="hold"/>
                                        <p:tgtEl>
                                          <p:spTgt spid="43"/>
                                        </p:tgtEl>
                                      </p:cBhvr>
                                      <p:by x="20000" y="20000"/>
                                    </p:animScale>
                                  </p:childTnLst>
                                </p:cTn>
                              </p:par>
                              <p:par>
                                <p:cTn id="10" presetID="35" presetClass="path" presetSubtype="0" accel="50000" decel="50000" fill="hold" nodeType="withEffect">
                                  <p:stCondLst>
                                    <p:cond delay="0"/>
                                  </p:stCondLst>
                                  <p:childTnLst>
                                    <p:animMotion origin="layout" path="M 0 0 L -0.28333 -0.11111 " pathEditMode="relative" rAng="0" ptsTypes="AA">
                                      <p:cBhvr>
                                        <p:cTn id="11" dur="2000" fill="hold"/>
                                        <p:tgtEl>
                                          <p:spTgt spid="43"/>
                                        </p:tgtEl>
                                        <p:attrNameLst>
                                          <p:attrName>ppt_x</p:attrName>
                                          <p:attrName>ppt_y</p:attrName>
                                        </p:attrNameLst>
                                      </p:cBhvr>
                                      <p:rCtr x="-142" y="-56"/>
                                    </p:animMotion>
                                  </p:childTnLst>
                                </p:cTn>
                              </p:par>
                              <p:par>
                                <p:cTn id="12" presetID="10" presetClass="entr" presetSubtype="0" fill="hold" nodeType="withEffect">
                                  <p:stCondLst>
                                    <p:cond delay="10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2000"/>
                                        <p:tgtEl>
                                          <p:spTgt spid="4"/>
                                        </p:tgtEl>
                                      </p:cBhvr>
                                    </p:animEffect>
                                  </p:childTnLst>
                                </p:cTn>
                              </p:par>
                              <p:par>
                                <p:cTn id="15" presetID="6" presetClass="emph" presetSubtype="0" fill="hold" nodeType="withEffect">
                                  <p:stCondLst>
                                    <p:cond delay="1000"/>
                                  </p:stCondLst>
                                  <p:childTnLst>
                                    <p:animScale>
                                      <p:cBhvr>
                                        <p:cTn id="16" dur="2000" fill="hold"/>
                                        <p:tgtEl>
                                          <p:spTgt spid="4"/>
                                        </p:tgtEl>
                                      </p:cBhvr>
                                      <p:by x="20000" y="20000"/>
                                    </p:animScale>
                                  </p:childTnLst>
                                </p:cTn>
                              </p:par>
                              <p:par>
                                <p:cTn id="17" presetID="64" presetClass="path" presetSubtype="0" accel="50000" decel="50000" fill="hold" nodeType="withEffect">
                                  <p:stCondLst>
                                    <p:cond delay="1000"/>
                                  </p:stCondLst>
                                  <p:childTnLst>
                                    <p:animMotion origin="layout" path="M 0 0 L 0 -0.11111 " pathEditMode="relative" rAng="0" ptsTypes="AA">
                                      <p:cBhvr>
                                        <p:cTn id="18" dur="2000" fill="hold"/>
                                        <p:tgtEl>
                                          <p:spTgt spid="4"/>
                                        </p:tgtEl>
                                        <p:attrNameLst>
                                          <p:attrName>ppt_x</p:attrName>
                                          <p:attrName>ppt_y</p:attrName>
                                        </p:attrNameLst>
                                      </p:cBhvr>
                                      <p:rCtr x="0" y="-56"/>
                                    </p:animMotion>
                                  </p:childTnLst>
                                </p:cTn>
                              </p:par>
                              <p:par>
                                <p:cTn id="19" presetID="10" presetClass="entr" presetSubtype="0" fill="hold" nodeType="withEffect">
                                  <p:stCondLst>
                                    <p:cond delay="200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2000"/>
                                        <p:tgtEl>
                                          <p:spTgt spid="5"/>
                                        </p:tgtEl>
                                      </p:cBhvr>
                                    </p:animEffect>
                                  </p:childTnLst>
                                </p:cTn>
                              </p:par>
                              <p:par>
                                <p:cTn id="22" presetID="6" presetClass="emph" presetSubtype="0" fill="hold" nodeType="withEffect">
                                  <p:stCondLst>
                                    <p:cond delay="2000"/>
                                  </p:stCondLst>
                                  <p:childTnLst>
                                    <p:animScale>
                                      <p:cBhvr>
                                        <p:cTn id="23" dur="2000" fill="hold"/>
                                        <p:tgtEl>
                                          <p:spTgt spid="5"/>
                                        </p:tgtEl>
                                      </p:cBhvr>
                                      <p:by x="20000" y="20000"/>
                                    </p:animScale>
                                  </p:childTnLst>
                                </p:cTn>
                              </p:par>
                              <p:par>
                                <p:cTn id="24" presetID="63" presetClass="path" presetSubtype="0" accel="50000" decel="50000" fill="hold" nodeType="withEffect">
                                  <p:stCondLst>
                                    <p:cond delay="2000"/>
                                  </p:stCondLst>
                                  <p:childTnLst>
                                    <p:animMotion origin="layout" path="M 0 3.48128E-6 L 0.28333 -0.11096 " pathEditMode="relative" rAng="0" ptsTypes="AA">
                                      <p:cBhvr>
                                        <p:cTn id="25" dur="2000" fill="hold"/>
                                        <p:tgtEl>
                                          <p:spTgt spid="5"/>
                                        </p:tgtEl>
                                        <p:attrNameLst>
                                          <p:attrName>ppt_x</p:attrName>
                                          <p:attrName>ppt_y</p:attrName>
                                        </p:attrNameLst>
                                      </p:cBhvr>
                                      <p:rCtr x="142" y="-55"/>
                                    </p:animMotion>
                                  </p:childTnLst>
                                </p:cTn>
                              </p:par>
                              <p:par>
                                <p:cTn id="26" presetID="47" presetClass="entr" presetSubtype="0" fill="hold" grpId="0" nodeType="withEffect">
                                  <p:stCondLst>
                                    <p:cond delay="200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par>
                                <p:cTn id="31" presetID="47" presetClass="entr" presetSubtype="0" fill="hold" grpId="0" nodeType="withEffect">
                                  <p:stCondLst>
                                    <p:cond delay="300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par>
                                <p:cTn id="36" presetID="47" presetClass="entr" presetSubtype="0" fill="hold" grpId="0" nodeType="withEffect">
                                  <p:stCondLst>
                                    <p:cond delay="400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1000"/>
                                        <p:tgtEl>
                                          <p:spTgt spid="8"/>
                                        </p:tgtEl>
                                      </p:cBhvr>
                                    </p:animEffect>
                                    <p:anim calcmode="lin" valueType="num">
                                      <p:cBhvr>
                                        <p:cTn id="39" dur="1000" fill="hold"/>
                                        <p:tgtEl>
                                          <p:spTgt spid="8"/>
                                        </p:tgtEl>
                                        <p:attrNameLst>
                                          <p:attrName>ppt_x</p:attrName>
                                        </p:attrNameLst>
                                      </p:cBhvr>
                                      <p:tavLst>
                                        <p:tav tm="0">
                                          <p:val>
                                            <p:strVal val="#ppt_x"/>
                                          </p:val>
                                        </p:tav>
                                        <p:tav tm="100000">
                                          <p:val>
                                            <p:strVal val="#ppt_x"/>
                                          </p:val>
                                        </p:tav>
                                      </p:tavLst>
                                    </p:anim>
                                    <p:anim calcmode="lin" valueType="num">
                                      <p:cBhvr>
                                        <p:cTn id="4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643</TotalTime>
  <Words>22467</Words>
  <Application>Microsoft Office PowerPoint</Application>
  <PresentationFormat>On-screen Show (4:3)</PresentationFormat>
  <Paragraphs>1209</Paragraphs>
  <Slides>13</Slides>
  <Notes>13</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Vinay Sachdeva</dc:creator>
  <cp:lastModifiedBy>LAB2</cp:lastModifiedBy>
  <cp:revision>37</cp:revision>
  <dcterms:created xsi:type="dcterms:W3CDTF">2015-07-15T11:55:34Z</dcterms:created>
  <dcterms:modified xsi:type="dcterms:W3CDTF">2015-07-20T08:12:41Z</dcterms:modified>
</cp:coreProperties>
</file>